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ADF3-75DF-8148-8F65-0FE41321C974}" type="datetimeFigureOut">
              <a:rPr lang="en-US" smtClean="0"/>
              <a:t>5/9/10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E0F5-36E1-A04B-A576-CF767141F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ADF3-75DF-8148-8F65-0FE41321C974}" type="datetimeFigureOut">
              <a:rPr lang="en-US" smtClean="0"/>
              <a:t>5/9/10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E0F5-36E1-A04B-A576-CF767141F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ADF3-75DF-8148-8F65-0FE41321C974}" type="datetimeFigureOut">
              <a:rPr lang="en-US" smtClean="0"/>
              <a:t>5/9/10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E0F5-36E1-A04B-A576-CF767141F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ADF3-75DF-8148-8F65-0FE41321C974}" type="datetimeFigureOut">
              <a:rPr lang="en-US" smtClean="0"/>
              <a:t>5/9/10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E0F5-36E1-A04B-A576-CF767141F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ADF3-75DF-8148-8F65-0FE41321C974}" type="datetimeFigureOut">
              <a:rPr lang="en-US" smtClean="0"/>
              <a:t>5/9/10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E0F5-36E1-A04B-A576-CF767141F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ADF3-75DF-8148-8F65-0FE41321C974}" type="datetimeFigureOut">
              <a:rPr lang="en-US" smtClean="0"/>
              <a:t>5/9/10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E0F5-36E1-A04B-A576-CF767141F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ADF3-75DF-8148-8F65-0FE41321C974}" type="datetimeFigureOut">
              <a:rPr lang="en-US" smtClean="0"/>
              <a:t>5/9/10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E0F5-36E1-A04B-A576-CF767141F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ADF3-75DF-8148-8F65-0FE41321C974}" type="datetimeFigureOut">
              <a:rPr lang="en-US" smtClean="0"/>
              <a:t>5/9/10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E0F5-36E1-A04B-A576-CF767141F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ADF3-75DF-8148-8F65-0FE41321C974}" type="datetimeFigureOut">
              <a:rPr lang="en-US" smtClean="0"/>
              <a:t>5/9/10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E0F5-36E1-A04B-A576-CF767141F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ADF3-75DF-8148-8F65-0FE41321C974}" type="datetimeFigureOut">
              <a:rPr lang="en-US" smtClean="0"/>
              <a:t>5/9/10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E0F5-36E1-A04B-A576-CF767141F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ADF3-75DF-8148-8F65-0FE41321C974}" type="datetimeFigureOut">
              <a:rPr lang="en-US" smtClean="0"/>
              <a:t>5/9/10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E0F5-36E1-A04B-A576-CF767141F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7ADF3-75DF-8148-8F65-0FE41321C974}" type="datetimeFigureOut">
              <a:rPr lang="en-US" smtClean="0"/>
              <a:t>5/9/10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CE0F5-36E1-A04B-A576-CF767141FC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chemeClr val="accent4">
              <a:lumMod val="75000"/>
            </a:schemeClr>
          </a:solidFill>
          <a:latin typeface="Comic Sans MS"/>
          <a:ea typeface="+mj-ea"/>
          <a:cs typeface="Comic Sans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May 2010 GlueX</a:t>
            </a:r>
            <a:br>
              <a:rPr lang="en-US" dirty="0" smtClean="0"/>
            </a:br>
            <a:r>
              <a:rPr lang="en-US" dirty="0" smtClean="0"/>
              <a:t>Collaboration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Curtis A. Meyer</a:t>
            </a:r>
          </a:p>
          <a:p>
            <a:r>
              <a:rPr lang="en-US" dirty="0" smtClean="0"/>
              <a:t>Carnegie Mellon University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BCAL modules have been delivered to JLab.</a:t>
            </a:r>
          </a:p>
          <a:p>
            <a:r>
              <a:rPr lang="en-US" dirty="0" smtClean="0"/>
              <a:t>Construction contracts with IU and CMU.</a:t>
            </a:r>
          </a:p>
          <a:p>
            <a:r>
              <a:rPr lang="en-US" dirty="0" smtClean="0"/>
              <a:t>Lehman review in April (magnet issues….).</a:t>
            </a:r>
          </a:p>
          <a:p>
            <a:r>
              <a:rPr lang="en-US" dirty="0" smtClean="0"/>
              <a:t>Graduate student day on Thursday.</a:t>
            </a:r>
          </a:p>
          <a:p>
            <a:r>
              <a:rPr lang="en-US" dirty="0" smtClean="0"/>
              <a:t>Seven students participating.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Busy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full 2.5 days of things (as usual).</a:t>
            </a:r>
          </a:p>
          <a:p>
            <a:r>
              <a:rPr lang="en-US" dirty="0" smtClean="0"/>
              <a:t>Will see good progress on all fronts.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CDC NIM paper has been submitted.</a:t>
            </a:r>
          </a:p>
          <a:p>
            <a:r>
              <a:rPr lang="en-US" dirty="0" smtClean="0"/>
              <a:t>IU time resolution paper under review.</a:t>
            </a:r>
          </a:p>
          <a:p>
            <a:r>
              <a:rPr lang="en-US" dirty="0" err="1" smtClean="0"/>
              <a:t>Beamline</a:t>
            </a:r>
            <a:r>
              <a:rPr lang="en-US" dirty="0" smtClean="0"/>
              <a:t>/tagger paper coming soon.</a:t>
            </a:r>
          </a:p>
          <a:p>
            <a:endParaRPr lang="en-US" dirty="0" smtClean="0"/>
          </a:p>
          <a:p>
            <a:r>
              <a:rPr lang="en-US" dirty="0" smtClean="0"/>
              <a:t>Publication policy appears to be working for technical papers.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JLab Medium Energy Physics Review.</a:t>
            </a:r>
          </a:p>
          <a:p>
            <a:r>
              <a:rPr lang="en-US" dirty="0" smtClean="0"/>
              <a:t>PAC36 material.</a:t>
            </a:r>
          </a:p>
          <a:p>
            <a:r>
              <a:rPr lang="en-US" dirty="0" smtClean="0"/>
              <a:t>Magnet Review.</a:t>
            </a:r>
          </a:p>
          <a:p>
            <a:r>
              <a:rPr lang="en-US" dirty="0" smtClean="0"/>
              <a:t>Lehman Review later this year.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127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May 2010 GlueX Collaboration Meeting</vt:lpstr>
      <vt:lpstr>Highlights</vt:lpstr>
      <vt:lpstr>Busy Schedule</vt:lpstr>
      <vt:lpstr>Technical Papers</vt:lpstr>
      <vt:lpstr>Upcoming Events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May 2010 GlueX Collaboration Meeting</dc:title>
  <dc:creator>Curtis Meyer</dc:creator>
  <cp:lastModifiedBy>Curtis Meyer</cp:lastModifiedBy>
  <cp:revision>5</cp:revision>
  <dcterms:created xsi:type="dcterms:W3CDTF">2010-05-09T14:28:38Z</dcterms:created>
  <dcterms:modified xsi:type="dcterms:W3CDTF">2010-05-09T14:37:50Z</dcterms:modified>
</cp:coreProperties>
</file>