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57" r:id="rId3"/>
    <p:sldId id="256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C0EB9-2DD5-E74D-9681-F6C7129C8557}" type="datetimeFigureOut">
              <a:rPr lang="en-US" smtClean="0"/>
              <a:pPr/>
              <a:t>5/19/10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30A2B-8020-6D47-A258-C3CEA83CE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C103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22192" cy="2866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3173" y="499474"/>
            <a:ext cx="3723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Checking Aluminum Donuts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23173" y="1380342"/>
            <a:ext cx="4319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the outer diameter of the donut. It</a:t>
            </a:r>
          </a:p>
          <a:p>
            <a:r>
              <a:rPr lang="en-US" dirty="0" smtClean="0"/>
              <a:t>Should be between  0.609 and 0.611 inches.</a:t>
            </a:r>
          </a:p>
          <a:p>
            <a:endParaRPr lang="en-US" dirty="0" smtClean="0"/>
          </a:p>
          <a:p>
            <a:r>
              <a:rPr lang="en-US" dirty="0" smtClean="0"/>
              <a:t>If it is out of range, reject the part.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1720" y="3684463"/>
            <a:ext cx="5649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0.609   to   0.611 inches </a:t>
            </a:r>
            <a:endParaRPr lang="en-US" sz="4400" b="1" dirty="0"/>
          </a:p>
        </p:txBody>
      </p:sp>
      <p:pic>
        <p:nvPicPr>
          <p:cNvPr id="8" name="Picture 7" descr="SDC103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2" y="4453904"/>
            <a:ext cx="2432304" cy="1824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2480" y="0"/>
            <a:ext cx="166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GlueX-doc 1553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C103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" y="5033772"/>
            <a:ext cx="2432304" cy="1824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3173" y="37809"/>
            <a:ext cx="3723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Checking Aluminum Donuts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23173" y="1214701"/>
            <a:ext cx="4141954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the inside hole with the go-no-go</a:t>
            </a:r>
          </a:p>
          <a:p>
            <a:r>
              <a:rPr lang="en-US" dirty="0"/>
              <a:t>g</a:t>
            </a:r>
            <a:r>
              <a:rPr lang="en-US" dirty="0" smtClean="0"/>
              <a:t>auge.  If the green end goes in, it is ok.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the green end does not go in, then ream</a:t>
            </a:r>
          </a:p>
          <a:p>
            <a:r>
              <a:rPr lang="en-US" dirty="0" smtClean="0"/>
              <a:t>Out the hole with the hand reamer.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the fit with the green felt loose, check </a:t>
            </a:r>
          </a:p>
          <a:p>
            <a:r>
              <a:rPr lang="en-US" dirty="0" smtClean="0"/>
              <a:t>The size of the hole with the red no-go</a:t>
            </a:r>
          </a:p>
          <a:p>
            <a:r>
              <a:rPr lang="en-US" dirty="0" smtClean="0"/>
              <a:t>Gauge. It should not fit.</a:t>
            </a:r>
          </a:p>
          <a:p>
            <a:endParaRPr lang="en-US" dirty="0" smtClean="0"/>
          </a:p>
          <a:p>
            <a:r>
              <a:rPr lang="en-US" dirty="0" smtClean="0"/>
              <a:t>If the no-go fits, reject the part</a:t>
            </a:r>
            <a:endParaRPr lang="en-US" dirty="0"/>
          </a:p>
        </p:txBody>
      </p:sp>
      <p:pic>
        <p:nvPicPr>
          <p:cNvPr id="7" name="Picture 6" descr="SDC103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0172"/>
            <a:ext cx="2432304" cy="1824228"/>
          </a:xfrm>
          <a:prstGeom prst="rect">
            <a:avLst/>
          </a:prstGeom>
        </p:spPr>
      </p:pic>
      <p:pic>
        <p:nvPicPr>
          <p:cNvPr id="8" name="Picture 7" descr="SDC103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2304" cy="18242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C103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2304" cy="1824228"/>
          </a:xfrm>
          <a:prstGeom prst="rect">
            <a:avLst/>
          </a:prstGeom>
        </p:spPr>
      </p:pic>
      <p:pic>
        <p:nvPicPr>
          <p:cNvPr id="6" name="Picture 5" descr="SDC103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040"/>
            <a:ext cx="2432304" cy="1824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0343" y="708238"/>
            <a:ext cx="316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the size of the glue ports.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23173" y="37809"/>
            <a:ext cx="3723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Checking Aluminum Donuts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9015" y="2979483"/>
            <a:ext cx="470889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needle should slide in and out easily. If</a:t>
            </a:r>
          </a:p>
          <a:p>
            <a:r>
              <a:rPr lang="en-US" dirty="0" smtClean="0"/>
              <a:t>It does, the ports are ok. </a:t>
            </a:r>
          </a:p>
          <a:p>
            <a:endParaRPr lang="en-US" dirty="0" smtClean="0"/>
          </a:p>
          <a:p>
            <a:r>
              <a:rPr lang="en-US" dirty="0" smtClean="0"/>
              <a:t>If it does not fit, the ports need to be reamed</a:t>
            </a:r>
          </a:p>
          <a:p>
            <a:r>
              <a:rPr lang="en-US" dirty="0"/>
              <a:t>o</a:t>
            </a:r>
            <a:r>
              <a:rPr lang="en-US" dirty="0" smtClean="0"/>
              <a:t>ut. If the reamer does not fit, the ports need to </a:t>
            </a:r>
          </a:p>
          <a:p>
            <a:r>
              <a:rPr lang="en-US" dirty="0"/>
              <a:t>b</a:t>
            </a:r>
            <a:r>
              <a:rPr lang="en-US" dirty="0" smtClean="0"/>
              <a:t>e drilled out.</a:t>
            </a:r>
            <a:endParaRPr lang="en-US" dirty="0"/>
          </a:p>
        </p:txBody>
      </p:sp>
      <p:pic>
        <p:nvPicPr>
          <p:cNvPr id="10" name="Picture 9" descr="SDC103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33772"/>
            <a:ext cx="2432304" cy="1824228"/>
          </a:xfrm>
          <a:prstGeom prst="rect">
            <a:avLst/>
          </a:prstGeom>
        </p:spPr>
      </p:pic>
      <p:pic>
        <p:nvPicPr>
          <p:cNvPr id="11" name="Picture 10" descr="SDC103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863" y="5033772"/>
            <a:ext cx="2432304" cy="18242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181</Words>
  <Application>Microsoft Macintosh PowerPoint</Application>
  <PresentationFormat>On-screen Show (4:3)</PresentationFormat>
  <Paragraphs>33</Paragraphs>
  <Slides>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Slide 1</vt:lpstr>
      <vt:lpstr>Slide 2</vt:lpstr>
      <vt:lpstr>Slide 3</vt:lpstr>
    </vt:vector>
  </TitlesOfParts>
  <Company>Carnegie Mellon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Curtis Meyer</dc:creator>
  <cp:lastModifiedBy>Curtis Meyer</cp:lastModifiedBy>
  <cp:revision>9</cp:revision>
  <cp:lastPrinted>2010-04-09T14:05:46Z</cp:lastPrinted>
  <dcterms:created xsi:type="dcterms:W3CDTF">2010-05-19T20:52:26Z</dcterms:created>
  <dcterms:modified xsi:type="dcterms:W3CDTF">2010-05-19T20:53:05Z</dcterms:modified>
</cp:coreProperties>
</file>