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7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429E3-EBDF-024C-AEC4-D242AEFA15F2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85405-AAC4-0442-B1E8-C414368D6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968" y="506282"/>
            <a:ext cx="429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Checking Aluminum  Feed-</a:t>
            </a:r>
            <a:r>
              <a:rPr lang="en-US" sz="2400" b="1" dirty="0" err="1" smtClean="0"/>
              <a:t>Thrus</a:t>
            </a:r>
            <a:endParaRPr lang="en-US" sz="2400" b="1" dirty="0"/>
          </a:p>
        </p:txBody>
      </p:sp>
      <p:pic>
        <p:nvPicPr>
          <p:cNvPr id="5" name="Picture 4" descr="SDC10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2304" cy="1824228"/>
          </a:xfrm>
          <a:prstGeom prst="rect">
            <a:avLst/>
          </a:prstGeom>
        </p:spPr>
      </p:pic>
      <p:pic>
        <p:nvPicPr>
          <p:cNvPr id="6" name="Picture 5" descr="SDC103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48" y="2019491"/>
            <a:ext cx="2432304" cy="1824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3173" y="1380342"/>
            <a:ext cx="4553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the outer diameter of the feed-thru. It</a:t>
            </a:r>
          </a:p>
          <a:p>
            <a:r>
              <a:rPr lang="en-US" dirty="0" smtClean="0"/>
              <a:t>Should be between  0.4355 and 0.4375 inches.</a:t>
            </a:r>
          </a:p>
          <a:p>
            <a:endParaRPr lang="en-US" dirty="0" smtClean="0"/>
          </a:p>
          <a:p>
            <a:r>
              <a:rPr lang="en-US" dirty="0" smtClean="0"/>
              <a:t>If it is out of range, reject the part.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3579" y="4069183"/>
            <a:ext cx="6221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0.4355   to   0.4375 inches 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78754" y="0"/>
            <a:ext cx="166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GlueX-doc 1554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968" y="275450"/>
            <a:ext cx="429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Checking Aluminum  Feed-</a:t>
            </a:r>
            <a:r>
              <a:rPr lang="en-US" sz="2400" b="1" dirty="0" err="1" smtClean="0"/>
              <a:t>Thrus</a:t>
            </a:r>
            <a:endParaRPr lang="en-US" sz="2400" b="1" dirty="0"/>
          </a:p>
        </p:txBody>
      </p:sp>
      <p:pic>
        <p:nvPicPr>
          <p:cNvPr id="5" name="Picture 4" descr="SDC10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2304" cy="1824228"/>
          </a:xfrm>
          <a:prstGeom prst="rect">
            <a:avLst/>
          </a:prstGeom>
        </p:spPr>
      </p:pic>
      <p:pic>
        <p:nvPicPr>
          <p:cNvPr id="6" name="Picture 5" descr="SDC103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7761"/>
            <a:ext cx="2432304" cy="1824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3173" y="1214701"/>
            <a:ext cx="4141954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the inside hole with the go-no-go</a:t>
            </a:r>
          </a:p>
          <a:p>
            <a:r>
              <a:rPr lang="en-US" dirty="0"/>
              <a:t>g</a:t>
            </a:r>
            <a:r>
              <a:rPr lang="en-US" dirty="0" smtClean="0"/>
              <a:t>auge.  If the green end goes in, it is ok.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green end does not go in, then ream</a:t>
            </a:r>
          </a:p>
          <a:p>
            <a:r>
              <a:rPr lang="en-US" dirty="0" smtClean="0"/>
              <a:t>Out the hole with the hand reamer.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fit with the green felt loose, check </a:t>
            </a:r>
          </a:p>
          <a:p>
            <a:r>
              <a:rPr lang="en-US" dirty="0" smtClean="0"/>
              <a:t>The size of the hole with the red no-go</a:t>
            </a:r>
          </a:p>
          <a:p>
            <a:r>
              <a:rPr lang="en-US" dirty="0" smtClean="0"/>
              <a:t>Gauge. It should not fit.</a:t>
            </a:r>
          </a:p>
          <a:p>
            <a:endParaRPr lang="en-US" dirty="0" smtClean="0"/>
          </a:p>
          <a:p>
            <a:r>
              <a:rPr lang="en-US" dirty="0" smtClean="0"/>
              <a:t>If the no-go fits, reject the part</a:t>
            </a:r>
            <a:endParaRPr lang="en-US" dirty="0"/>
          </a:p>
        </p:txBody>
      </p:sp>
      <p:pic>
        <p:nvPicPr>
          <p:cNvPr id="9" name="Picture 8" descr="SDC103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56667"/>
            <a:ext cx="2432304" cy="18242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968" y="275450"/>
            <a:ext cx="429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Checking Aluminum  Feed-</a:t>
            </a:r>
            <a:r>
              <a:rPr lang="en-US" sz="2400" b="1" dirty="0" err="1" smtClean="0"/>
              <a:t>Thrus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55975" y="1077570"/>
            <a:ext cx="316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the size of the glue ports.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9015" y="2979483"/>
            <a:ext cx="470889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needle should slide in about  1/8”  and then</a:t>
            </a:r>
          </a:p>
          <a:p>
            <a:r>
              <a:rPr lang="en-US" dirty="0" smtClean="0"/>
              <a:t>out easily. </a:t>
            </a:r>
            <a:r>
              <a:rPr lang="en-US" smtClean="0"/>
              <a:t>If it </a:t>
            </a:r>
            <a:r>
              <a:rPr lang="en-US" dirty="0" smtClean="0"/>
              <a:t>does, the ports are ok. </a:t>
            </a:r>
          </a:p>
          <a:p>
            <a:endParaRPr lang="en-US" dirty="0" smtClean="0"/>
          </a:p>
          <a:p>
            <a:r>
              <a:rPr lang="en-US" dirty="0" smtClean="0"/>
              <a:t>If it does not fit, the ports need to be reamed</a:t>
            </a:r>
          </a:p>
          <a:p>
            <a:r>
              <a:rPr lang="en-US" dirty="0"/>
              <a:t>o</a:t>
            </a:r>
            <a:r>
              <a:rPr lang="en-US" dirty="0" smtClean="0"/>
              <a:t>ut. If the reamer does not fit, the ports need to </a:t>
            </a:r>
          </a:p>
          <a:p>
            <a:r>
              <a:rPr lang="en-US" dirty="0"/>
              <a:t>b</a:t>
            </a:r>
            <a:r>
              <a:rPr lang="en-US" dirty="0" smtClean="0"/>
              <a:t>e drilled out.</a:t>
            </a:r>
            <a:endParaRPr lang="en-US" dirty="0"/>
          </a:p>
        </p:txBody>
      </p:sp>
      <p:pic>
        <p:nvPicPr>
          <p:cNvPr id="9" name="Picture 8" descr="SDC10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2304" cy="1824228"/>
          </a:xfrm>
          <a:prstGeom prst="rect">
            <a:avLst/>
          </a:prstGeom>
        </p:spPr>
      </p:pic>
      <p:pic>
        <p:nvPicPr>
          <p:cNvPr id="10" name="Picture 9" descr="SDC103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4166"/>
            <a:ext cx="2432304" cy="18242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195</Words>
  <Application>Microsoft Macintosh PowerPoint</Application>
  <PresentationFormat>On-screen Show (4:3)</PresentationFormat>
  <Paragraphs>33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Slide 1</vt:lpstr>
      <vt:lpstr>Slide 2</vt:lpstr>
      <vt:lpstr>Slide 3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Curtis Meyer</dc:creator>
  <cp:lastModifiedBy>Curtis Meyer</cp:lastModifiedBy>
  <cp:revision>8</cp:revision>
  <cp:lastPrinted>2010-04-09T14:01:18Z</cp:lastPrinted>
  <dcterms:created xsi:type="dcterms:W3CDTF">2010-05-19T20:56:21Z</dcterms:created>
  <dcterms:modified xsi:type="dcterms:W3CDTF">2010-05-19T20:56:50Z</dcterms:modified>
</cp:coreProperties>
</file>