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Layouts/slideLayout6.xml" ContentType="application/vnd.openxmlformats-officedocument.presentationml.slideLayout+xml"/>
  <Override PartName="/docProps/app.xml" ContentType="application/vnd.openxmlformats-officedocument.extended-properties+xml"/>
  <Override PartName="/ppt/presentation.xml" ContentType="application/vnd.openxmlformats-officedocument.presentationml.presentation.main+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
  </p:notesMasterIdLst>
  <p:sldIdLst>
    <p:sldId id="256" r:id="rId2"/>
  </p:sldIdLst>
  <p:sldSz cx="16459200" cy="21945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1097280" algn="l" rtl="0" fontAlgn="base">
      <a:spcBef>
        <a:spcPct val="0"/>
      </a:spcBef>
      <a:spcAft>
        <a:spcPct val="0"/>
      </a:spcAft>
      <a:defRPr kern="1200">
        <a:solidFill>
          <a:schemeClr val="tx1"/>
        </a:solidFill>
        <a:latin typeface="Arial" charset="0"/>
        <a:ea typeface="+mn-ea"/>
        <a:cs typeface="Arial" charset="0"/>
      </a:defRPr>
    </a:lvl2pPr>
    <a:lvl3pPr marL="2194560" algn="l" rtl="0" fontAlgn="base">
      <a:spcBef>
        <a:spcPct val="0"/>
      </a:spcBef>
      <a:spcAft>
        <a:spcPct val="0"/>
      </a:spcAft>
      <a:defRPr kern="1200">
        <a:solidFill>
          <a:schemeClr val="tx1"/>
        </a:solidFill>
        <a:latin typeface="Arial" charset="0"/>
        <a:ea typeface="+mn-ea"/>
        <a:cs typeface="Arial" charset="0"/>
      </a:defRPr>
    </a:lvl3pPr>
    <a:lvl4pPr marL="3291840" algn="l" rtl="0" fontAlgn="base">
      <a:spcBef>
        <a:spcPct val="0"/>
      </a:spcBef>
      <a:spcAft>
        <a:spcPct val="0"/>
      </a:spcAft>
      <a:defRPr kern="1200">
        <a:solidFill>
          <a:schemeClr val="tx1"/>
        </a:solidFill>
        <a:latin typeface="Arial" charset="0"/>
        <a:ea typeface="+mn-ea"/>
        <a:cs typeface="Arial" charset="0"/>
      </a:defRPr>
    </a:lvl4pPr>
    <a:lvl5pPr marL="4389120" algn="l" rtl="0" fontAlgn="base">
      <a:spcBef>
        <a:spcPct val="0"/>
      </a:spcBef>
      <a:spcAft>
        <a:spcPct val="0"/>
      </a:spcAft>
      <a:defRPr kern="1200">
        <a:solidFill>
          <a:schemeClr val="tx1"/>
        </a:solidFill>
        <a:latin typeface="Arial" charset="0"/>
        <a:ea typeface="+mn-ea"/>
        <a:cs typeface="Arial" charset="0"/>
      </a:defRPr>
    </a:lvl5pPr>
    <a:lvl6pPr marL="5486400" algn="l" defTabSz="2194560" rtl="0" eaLnBrk="1" latinLnBrk="0" hangingPunct="1">
      <a:defRPr kern="1200">
        <a:solidFill>
          <a:schemeClr val="tx1"/>
        </a:solidFill>
        <a:latin typeface="Arial" charset="0"/>
        <a:ea typeface="+mn-ea"/>
        <a:cs typeface="Arial" charset="0"/>
      </a:defRPr>
    </a:lvl6pPr>
    <a:lvl7pPr marL="6583680" algn="l" defTabSz="2194560" rtl="0" eaLnBrk="1" latinLnBrk="0" hangingPunct="1">
      <a:defRPr kern="1200">
        <a:solidFill>
          <a:schemeClr val="tx1"/>
        </a:solidFill>
        <a:latin typeface="Arial" charset="0"/>
        <a:ea typeface="+mn-ea"/>
        <a:cs typeface="Arial" charset="0"/>
      </a:defRPr>
    </a:lvl7pPr>
    <a:lvl8pPr marL="7680960" algn="l" defTabSz="2194560" rtl="0" eaLnBrk="1" latinLnBrk="0" hangingPunct="1">
      <a:defRPr kern="1200">
        <a:solidFill>
          <a:schemeClr val="tx1"/>
        </a:solidFill>
        <a:latin typeface="Arial" charset="0"/>
        <a:ea typeface="+mn-ea"/>
        <a:cs typeface="Arial" charset="0"/>
      </a:defRPr>
    </a:lvl8pPr>
    <a:lvl9pPr marL="8778240" algn="l" defTabSz="219456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horzBarState="maximized">
    <p:restoredLeft sz="15620"/>
    <p:restoredTop sz="94660"/>
  </p:normalViewPr>
  <p:slideViewPr>
    <p:cSldViewPr>
      <p:cViewPr>
        <p:scale>
          <a:sx n="100" d="100"/>
          <a:sy n="100" d="100"/>
        </p:scale>
        <p:origin x="-784" y="4104"/>
      </p:cViewPr>
      <p:guideLst>
        <p:guide orient="horz" pos="6912"/>
        <p:guide pos="518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4" Type="http://schemas.openxmlformats.org/officeDocument/2006/relationships/printerSettings" Target="printerSettings/printerSettings1.bin"/><Relationship Id="rId5" Type="http://schemas.openxmlformats.org/officeDocument/2006/relationships/presProps" Target="presProps.xml"/><Relationship Id="rId7"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notesMaster" Target="notesMasters/notesMaster1.xml"/><Relationship Id="rId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BF43F7BD-AFD4-4599-84E3-D96A860F96B0}" type="datetimeFigureOut">
              <a:rPr lang="en-US"/>
              <a:pPr>
                <a:defRPr/>
              </a:pPr>
              <a:t>8/16/10</a:t>
            </a:fld>
            <a:endParaRPr lang="en-US"/>
          </a:p>
        </p:txBody>
      </p:sp>
      <p:sp>
        <p:nvSpPr>
          <p:cNvPr id="13316"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47BDE8-5959-47E6-B873-0E036F3113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900" kern="1200">
        <a:solidFill>
          <a:schemeClr val="tx1"/>
        </a:solidFill>
        <a:latin typeface="Calibri" pitchFamily="34" charset="0"/>
        <a:ea typeface="+mn-ea"/>
        <a:cs typeface="+mn-cs"/>
      </a:defRPr>
    </a:lvl1pPr>
    <a:lvl2pPr marL="1097280" algn="l" rtl="0" eaLnBrk="0" fontAlgn="base" hangingPunct="0">
      <a:spcBef>
        <a:spcPct val="30000"/>
      </a:spcBef>
      <a:spcAft>
        <a:spcPct val="0"/>
      </a:spcAft>
      <a:defRPr sz="2900" kern="1200">
        <a:solidFill>
          <a:schemeClr val="tx1"/>
        </a:solidFill>
        <a:latin typeface="Calibri" pitchFamily="34" charset="0"/>
        <a:ea typeface="+mn-ea"/>
        <a:cs typeface="+mn-cs"/>
      </a:defRPr>
    </a:lvl2pPr>
    <a:lvl3pPr marL="2194560" algn="l" rtl="0" eaLnBrk="0" fontAlgn="base" hangingPunct="0">
      <a:spcBef>
        <a:spcPct val="30000"/>
      </a:spcBef>
      <a:spcAft>
        <a:spcPct val="0"/>
      </a:spcAft>
      <a:defRPr sz="2900" kern="1200">
        <a:solidFill>
          <a:schemeClr val="tx1"/>
        </a:solidFill>
        <a:latin typeface="Calibri" pitchFamily="34" charset="0"/>
        <a:ea typeface="+mn-ea"/>
        <a:cs typeface="+mn-cs"/>
      </a:defRPr>
    </a:lvl3pPr>
    <a:lvl4pPr marL="3291840" algn="l" rtl="0" eaLnBrk="0" fontAlgn="base" hangingPunct="0">
      <a:spcBef>
        <a:spcPct val="30000"/>
      </a:spcBef>
      <a:spcAft>
        <a:spcPct val="0"/>
      </a:spcAft>
      <a:defRPr sz="2900" kern="1200">
        <a:solidFill>
          <a:schemeClr val="tx1"/>
        </a:solidFill>
        <a:latin typeface="Calibri" pitchFamily="34" charset="0"/>
        <a:ea typeface="+mn-ea"/>
        <a:cs typeface="+mn-cs"/>
      </a:defRPr>
    </a:lvl4pPr>
    <a:lvl5pPr marL="4389120" algn="l" rtl="0" eaLnBrk="0" fontAlgn="base" hangingPunct="0">
      <a:spcBef>
        <a:spcPct val="30000"/>
      </a:spcBef>
      <a:spcAft>
        <a:spcPct val="0"/>
      </a:spcAft>
      <a:defRPr sz="2900" kern="1200">
        <a:solidFill>
          <a:schemeClr val="tx1"/>
        </a:solidFill>
        <a:latin typeface="Calibri" pitchFamily="34" charset="0"/>
        <a:ea typeface="+mn-ea"/>
        <a:cs typeface="+mn-cs"/>
      </a:defRPr>
    </a:lvl5pPr>
    <a:lvl6pPr marL="5486400" algn="l" defTabSz="2194560" rtl="0" eaLnBrk="1" latinLnBrk="0" hangingPunct="1">
      <a:defRPr sz="2900" kern="1200">
        <a:solidFill>
          <a:schemeClr val="tx1"/>
        </a:solidFill>
        <a:latin typeface="+mn-lt"/>
        <a:ea typeface="+mn-ea"/>
        <a:cs typeface="+mn-cs"/>
      </a:defRPr>
    </a:lvl6pPr>
    <a:lvl7pPr marL="6583680" algn="l" defTabSz="2194560" rtl="0" eaLnBrk="1" latinLnBrk="0" hangingPunct="1">
      <a:defRPr sz="2900" kern="1200">
        <a:solidFill>
          <a:schemeClr val="tx1"/>
        </a:solidFill>
        <a:latin typeface="+mn-lt"/>
        <a:ea typeface="+mn-ea"/>
        <a:cs typeface="+mn-cs"/>
      </a:defRPr>
    </a:lvl7pPr>
    <a:lvl8pPr marL="7680960" algn="l" defTabSz="2194560" rtl="0" eaLnBrk="1" latinLnBrk="0" hangingPunct="1">
      <a:defRPr sz="2900" kern="1200">
        <a:solidFill>
          <a:schemeClr val="tx1"/>
        </a:solidFill>
        <a:latin typeface="+mn-lt"/>
        <a:ea typeface="+mn-ea"/>
        <a:cs typeface="+mn-cs"/>
      </a:defRPr>
    </a:lvl8pPr>
    <a:lvl9pPr marL="8778240" algn="l" defTabSz="2194560" rtl="0" eaLnBrk="1" latinLnBrk="0" hangingPunct="1">
      <a:defRPr sz="2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4440" y="6817365"/>
            <a:ext cx="13990320" cy="4704079"/>
          </a:xfrm>
        </p:spPr>
        <p:txBody>
          <a:bodyPr/>
          <a:lstStyle/>
          <a:p>
            <a:r>
              <a:rPr lang="en-US" smtClean="0"/>
              <a:t>Click to edit Master title style</a:t>
            </a:r>
            <a:endParaRPr lang="en-CA"/>
          </a:p>
        </p:txBody>
      </p:sp>
      <p:sp>
        <p:nvSpPr>
          <p:cNvPr id="3" name="Subtitle 2"/>
          <p:cNvSpPr>
            <a:spLocks noGrp="1"/>
          </p:cNvSpPr>
          <p:nvPr>
            <p:ph type="subTitle" idx="1"/>
          </p:nvPr>
        </p:nvSpPr>
        <p:spPr>
          <a:xfrm>
            <a:off x="2468880" y="12435840"/>
            <a:ext cx="11521440" cy="5608320"/>
          </a:xfrm>
        </p:spPr>
        <p:txBody>
          <a:bodyPr/>
          <a:lstStyle>
            <a:lvl1pPr marL="0" indent="0" algn="ctr">
              <a:buNone/>
              <a:defRPr>
                <a:solidFill>
                  <a:schemeClr val="tx1">
                    <a:tint val="75000"/>
                  </a:schemeClr>
                </a:solidFill>
              </a:defRPr>
            </a:lvl1pPr>
            <a:lvl2pPr marL="1097280" indent="0" algn="ctr">
              <a:buNone/>
              <a:defRPr>
                <a:solidFill>
                  <a:schemeClr val="tx1">
                    <a:tint val="75000"/>
                  </a:schemeClr>
                </a:solidFill>
              </a:defRPr>
            </a:lvl2pPr>
            <a:lvl3pPr marL="2194560" indent="0" algn="ctr">
              <a:buNone/>
              <a:defRPr>
                <a:solidFill>
                  <a:schemeClr val="tx1">
                    <a:tint val="75000"/>
                  </a:schemeClr>
                </a:solidFill>
              </a:defRPr>
            </a:lvl3pPr>
            <a:lvl4pPr marL="3291840" indent="0" algn="ctr">
              <a:buNone/>
              <a:defRPr>
                <a:solidFill>
                  <a:schemeClr val="tx1">
                    <a:tint val="75000"/>
                  </a:schemeClr>
                </a:solidFill>
              </a:defRPr>
            </a:lvl4pPr>
            <a:lvl5pPr marL="4389120" indent="0" algn="ctr">
              <a:buNone/>
              <a:defRPr>
                <a:solidFill>
                  <a:schemeClr val="tx1">
                    <a:tint val="75000"/>
                  </a:schemeClr>
                </a:solidFill>
              </a:defRPr>
            </a:lvl5pPr>
            <a:lvl6pPr marL="5486400" indent="0" algn="ctr">
              <a:buNone/>
              <a:defRPr>
                <a:solidFill>
                  <a:schemeClr val="tx1">
                    <a:tint val="75000"/>
                  </a:schemeClr>
                </a:solidFill>
              </a:defRPr>
            </a:lvl6pPr>
            <a:lvl7pPr marL="6583680" indent="0" algn="ctr">
              <a:buNone/>
              <a:defRPr>
                <a:solidFill>
                  <a:schemeClr val="tx1">
                    <a:tint val="75000"/>
                  </a:schemeClr>
                </a:solidFill>
              </a:defRPr>
            </a:lvl7pPr>
            <a:lvl8pPr marL="7680960" indent="0" algn="ctr">
              <a:buNone/>
              <a:defRPr>
                <a:solidFill>
                  <a:schemeClr val="tx1">
                    <a:tint val="75000"/>
                  </a:schemeClr>
                </a:solidFill>
              </a:defRPr>
            </a:lvl8pPr>
            <a:lvl9pPr marL="877824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A1222D8C-4173-4E48-8BB1-0FF805FFA6B3}" type="datetimeFigureOut">
              <a:rPr lang="en-US"/>
              <a:pPr>
                <a:defRPr/>
              </a:pPr>
              <a:t>8/16/10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01D0B7E-59F2-460F-9A89-D4F4A6A9ED45}"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B0F3EBBC-8D03-434C-9D73-DA93CFBEB69D}" type="datetimeFigureOut">
              <a:rPr lang="en-US"/>
              <a:pPr>
                <a:defRPr/>
              </a:pPr>
              <a:t>8/16/10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CA7C536-43D9-4945-81F0-B8819F726285}"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32920" y="878845"/>
            <a:ext cx="3703320" cy="18724879"/>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22960" y="878845"/>
            <a:ext cx="10835640" cy="18724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D490313-07A9-44FB-B29C-7F8BD6F87C8A}" type="datetimeFigureOut">
              <a:rPr lang="en-US"/>
              <a:pPr>
                <a:defRPr/>
              </a:pPr>
              <a:t>8/16/10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1E0EFC2-6F0F-4567-986F-78FB5F81B662}"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AD83C844-75E2-430C-968A-EF0FCC8BE388}" type="datetimeFigureOut">
              <a:rPr lang="en-US"/>
              <a:pPr>
                <a:defRPr/>
              </a:pPr>
              <a:t>8/16/10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7478EFE-D562-499E-9F9B-C434EE5BC818}"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00164" y="14102081"/>
            <a:ext cx="13990320" cy="4358640"/>
          </a:xfrm>
        </p:spPr>
        <p:txBody>
          <a:bodyPr anchor="t"/>
          <a:lstStyle>
            <a:lvl1pPr algn="l">
              <a:defRPr sz="9600" b="1" cap="all"/>
            </a:lvl1pPr>
          </a:lstStyle>
          <a:p>
            <a:r>
              <a:rPr lang="en-US" smtClean="0"/>
              <a:t>Click to edit Master title style</a:t>
            </a:r>
            <a:endParaRPr lang="en-CA"/>
          </a:p>
        </p:txBody>
      </p:sp>
      <p:sp>
        <p:nvSpPr>
          <p:cNvPr id="3" name="Text Placeholder 2"/>
          <p:cNvSpPr>
            <a:spLocks noGrp="1"/>
          </p:cNvSpPr>
          <p:nvPr>
            <p:ph type="body" idx="1"/>
          </p:nvPr>
        </p:nvSpPr>
        <p:spPr>
          <a:xfrm>
            <a:off x="1300164" y="9301484"/>
            <a:ext cx="13990320" cy="4800598"/>
          </a:xfrm>
        </p:spPr>
        <p:txBody>
          <a:bodyPr anchor="b"/>
          <a:lstStyle>
            <a:lvl1pPr marL="0" indent="0">
              <a:buNone/>
              <a:defRPr sz="4800">
                <a:solidFill>
                  <a:schemeClr val="tx1">
                    <a:tint val="75000"/>
                  </a:schemeClr>
                </a:solidFill>
              </a:defRPr>
            </a:lvl1pPr>
            <a:lvl2pPr marL="1097280" indent="0">
              <a:buNone/>
              <a:defRPr sz="4300">
                <a:solidFill>
                  <a:schemeClr val="tx1">
                    <a:tint val="75000"/>
                  </a:schemeClr>
                </a:solidFill>
              </a:defRPr>
            </a:lvl2pPr>
            <a:lvl3pPr marL="2194560" indent="0">
              <a:buNone/>
              <a:defRPr sz="3800">
                <a:solidFill>
                  <a:schemeClr val="tx1">
                    <a:tint val="75000"/>
                  </a:schemeClr>
                </a:solidFill>
              </a:defRPr>
            </a:lvl3pPr>
            <a:lvl4pPr marL="3291840" indent="0">
              <a:buNone/>
              <a:defRPr sz="3400">
                <a:solidFill>
                  <a:schemeClr val="tx1">
                    <a:tint val="75000"/>
                  </a:schemeClr>
                </a:solidFill>
              </a:defRPr>
            </a:lvl4pPr>
            <a:lvl5pPr marL="4389120" indent="0">
              <a:buNone/>
              <a:defRPr sz="3400">
                <a:solidFill>
                  <a:schemeClr val="tx1">
                    <a:tint val="75000"/>
                  </a:schemeClr>
                </a:solidFill>
              </a:defRPr>
            </a:lvl5pPr>
            <a:lvl6pPr marL="5486400" indent="0">
              <a:buNone/>
              <a:defRPr sz="3400">
                <a:solidFill>
                  <a:schemeClr val="tx1">
                    <a:tint val="75000"/>
                  </a:schemeClr>
                </a:solidFill>
              </a:defRPr>
            </a:lvl6pPr>
            <a:lvl7pPr marL="6583680" indent="0">
              <a:buNone/>
              <a:defRPr sz="3400">
                <a:solidFill>
                  <a:schemeClr val="tx1">
                    <a:tint val="75000"/>
                  </a:schemeClr>
                </a:solidFill>
              </a:defRPr>
            </a:lvl7pPr>
            <a:lvl8pPr marL="7680960" indent="0">
              <a:buNone/>
              <a:defRPr sz="3400">
                <a:solidFill>
                  <a:schemeClr val="tx1">
                    <a:tint val="75000"/>
                  </a:schemeClr>
                </a:solidFill>
              </a:defRPr>
            </a:lvl8pPr>
            <a:lvl9pPr marL="8778240" indent="0">
              <a:buNone/>
              <a:defRPr sz="3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441C18-F585-4A16-8091-AF90F298E642}" type="datetimeFigureOut">
              <a:rPr lang="en-US"/>
              <a:pPr>
                <a:defRPr/>
              </a:pPr>
              <a:t>8/16/10</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6ED4517-1E1A-4DB3-B503-8BEE0AE084EF}"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22960" y="5120644"/>
            <a:ext cx="7269480" cy="14483081"/>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8366760" y="5120644"/>
            <a:ext cx="7269480" cy="14483081"/>
          </a:xfrm>
        </p:spPr>
        <p:txBody>
          <a:bodyPr/>
          <a:lstStyle>
            <a:lvl1pPr>
              <a:defRPr sz="6700"/>
            </a:lvl1pPr>
            <a:lvl2pPr>
              <a:defRPr sz="58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EF82302C-1685-4DED-9B59-6785D146224B}" type="datetimeFigureOut">
              <a:rPr lang="en-US"/>
              <a:pPr>
                <a:defRPr/>
              </a:pPr>
              <a:t>8/16/10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29E83546-51B4-41EF-A6A0-D88520361FAE}"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822961" y="4912361"/>
            <a:ext cx="7272338" cy="2047238"/>
          </a:xfrm>
        </p:spPr>
        <p:txBody>
          <a:bodyPr anchor="b"/>
          <a:lstStyle>
            <a:lvl1pPr marL="0" indent="0">
              <a:buNone/>
              <a:defRPr sz="5800" b="1"/>
            </a:lvl1pPr>
            <a:lvl2pPr marL="1097280" indent="0">
              <a:buNone/>
              <a:defRPr sz="4800" b="1"/>
            </a:lvl2pPr>
            <a:lvl3pPr marL="2194560" indent="0">
              <a:buNone/>
              <a:defRPr sz="4300" b="1"/>
            </a:lvl3pPr>
            <a:lvl4pPr marL="3291840" indent="0">
              <a:buNone/>
              <a:defRPr sz="3800" b="1"/>
            </a:lvl4pPr>
            <a:lvl5pPr marL="4389120" indent="0">
              <a:buNone/>
              <a:defRPr sz="3800" b="1"/>
            </a:lvl5pPr>
            <a:lvl6pPr marL="5486400" indent="0">
              <a:buNone/>
              <a:defRPr sz="3800" b="1"/>
            </a:lvl6pPr>
            <a:lvl7pPr marL="6583680" indent="0">
              <a:buNone/>
              <a:defRPr sz="3800" b="1"/>
            </a:lvl7pPr>
            <a:lvl8pPr marL="7680960" indent="0">
              <a:buNone/>
              <a:defRPr sz="3800" b="1"/>
            </a:lvl8pPr>
            <a:lvl9pPr marL="8778240"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822961" y="6959599"/>
            <a:ext cx="7272338" cy="12644122"/>
          </a:xfrm>
        </p:spPr>
        <p:txBody>
          <a:bodyPr/>
          <a:lstStyle>
            <a:lvl1pPr>
              <a:defRPr sz="58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8361047" y="4912361"/>
            <a:ext cx="7275194" cy="2047238"/>
          </a:xfrm>
        </p:spPr>
        <p:txBody>
          <a:bodyPr anchor="b"/>
          <a:lstStyle>
            <a:lvl1pPr marL="0" indent="0">
              <a:buNone/>
              <a:defRPr sz="5800" b="1"/>
            </a:lvl1pPr>
            <a:lvl2pPr marL="1097280" indent="0">
              <a:buNone/>
              <a:defRPr sz="4800" b="1"/>
            </a:lvl2pPr>
            <a:lvl3pPr marL="2194560" indent="0">
              <a:buNone/>
              <a:defRPr sz="4300" b="1"/>
            </a:lvl3pPr>
            <a:lvl4pPr marL="3291840" indent="0">
              <a:buNone/>
              <a:defRPr sz="3800" b="1"/>
            </a:lvl4pPr>
            <a:lvl5pPr marL="4389120" indent="0">
              <a:buNone/>
              <a:defRPr sz="3800" b="1"/>
            </a:lvl5pPr>
            <a:lvl6pPr marL="5486400" indent="0">
              <a:buNone/>
              <a:defRPr sz="3800" b="1"/>
            </a:lvl6pPr>
            <a:lvl7pPr marL="6583680" indent="0">
              <a:buNone/>
              <a:defRPr sz="3800" b="1"/>
            </a:lvl7pPr>
            <a:lvl8pPr marL="7680960" indent="0">
              <a:buNone/>
              <a:defRPr sz="3800" b="1"/>
            </a:lvl8pPr>
            <a:lvl9pPr marL="8778240"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8361047" y="6959599"/>
            <a:ext cx="7275194" cy="12644122"/>
          </a:xfrm>
        </p:spPr>
        <p:txBody>
          <a:bodyPr/>
          <a:lstStyle>
            <a:lvl1pPr>
              <a:defRPr sz="58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A347EEBB-973F-4A3D-B268-E5506F2D0B9D}" type="datetimeFigureOut">
              <a:rPr lang="en-US"/>
              <a:pPr>
                <a:defRPr/>
              </a:pPr>
              <a:t>8/16/10</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67D38604-B021-4D46-B935-D9E374BD386C}"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97AB2C3A-45BA-417E-B1D5-0A7CAB3B8350}" type="datetimeFigureOut">
              <a:rPr lang="en-US"/>
              <a:pPr>
                <a:defRPr/>
              </a:pPr>
              <a:t>8/16/10</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3D35B348-BEF9-44EC-8E6D-0F693FB7DAF9}"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0D79B2-434E-4C84-89A6-F74F20A46DB1}" type="datetimeFigureOut">
              <a:rPr lang="en-US"/>
              <a:pPr>
                <a:defRPr/>
              </a:pPr>
              <a:t>8/16/10</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F7EB13B4-419B-4535-9055-01FD67B6072C}"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2961" y="873761"/>
            <a:ext cx="5414964" cy="3718560"/>
          </a:xfrm>
        </p:spPr>
        <p:txBody>
          <a:bodyPr anchor="b"/>
          <a:lstStyle>
            <a:lvl1pPr algn="l">
              <a:defRPr sz="4800" b="1"/>
            </a:lvl1pPr>
          </a:lstStyle>
          <a:p>
            <a:r>
              <a:rPr lang="en-US" smtClean="0"/>
              <a:t>Click to edit Master title style</a:t>
            </a:r>
            <a:endParaRPr lang="en-CA"/>
          </a:p>
        </p:txBody>
      </p:sp>
      <p:sp>
        <p:nvSpPr>
          <p:cNvPr id="3" name="Content Placeholder 2"/>
          <p:cNvSpPr>
            <a:spLocks noGrp="1"/>
          </p:cNvSpPr>
          <p:nvPr>
            <p:ph idx="1"/>
          </p:nvPr>
        </p:nvSpPr>
        <p:spPr>
          <a:xfrm>
            <a:off x="6435090" y="873762"/>
            <a:ext cx="9201151" cy="18729962"/>
          </a:xfrm>
        </p:spPr>
        <p:txBody>
          <a:bodyPr/>
          <a:lstStyle>
            <a:lvl1pPr>
              <a:defRPr sz="7700"/>
            </a:lvl1pPr>
            <a:lvl2pPr>
              <a:defRPr sz="6700"/>
            </a:lvl2pPr>
            <a:lvl3pPr>
              <a:defRPr sz="580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22961" y="4592322"/>
            <a:ext cx="5414964" cy="15011402"/>
          </a:xfrm>
        </p:spPr>
        <p:txBody>
          <a:bodyPr/>
          <a:lstStyle>
            <a:lvl1pPr marL="0" indent="0">
              <a:buNone/>
              <a:defRPr sz="3400"/>
            </a:lvl1pPr>
            <a:lvl2pPr marL="1097280" indent="0">
              <a:buNone/>
              <a:defRPr sz="2900"/>
            </a:lvl2pPr>
            <a:lvl3pPr marL="2194560" indent="0">
              <a:buNone/>
              <a:defRPr sz="2400"/>
            </a:lvl3pPr>
            <a:lvl4pPr marL="3291840" indent="0">
              <a:buNone/>
              <a:defRPr sz="2200"/>
            </a:lvl4pPr>
            <a:lvl5pPr marL="4389120" indent="0">
              <a:buNone/>
              <a:defRPr sz="2200"/>
            </a:lvl5pPr>
            <a:lvl6pPr marL="5486400" indent="0">
              <a:buNone/>
              <a:defRPr sz="2200"/>
            </a:lvl6pPr>
            <a:lvl7pPr marL="6583680" indent="0">
              <a:buNone/>
              <a:defRPr sz="2200"/>
            </a:lvl7pPr>
            <a:lvl8pPr marL="7680960" indent="0">
              <a:buNone/>
              <a:defRPr sz="2200"/>
            </a:lvl8pPr>
            <a:lvl9pPr marL="8778240" indent="0">
              <a:buNone/>
              <a:defRPr sz="2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75B259-9552-447E-9F21-BD8C595F0711}" type="datetimeFigureOut">
              <a:rPr lang="en-US"/>
              <a:pPr>
                <a:defRPr/>
              </a:pPr>
              <a:t>8/16/10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60E64C1F-7258-4321-885E-55D479088D85}"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26118" y="15361921"/>
            <a:ext cx="9875520" cy="1813562"/>
          </a:xfrm>
        </p:spPr>
        <p:txBody>
          <a:bodyPr anchor="b"/>
          <a:lstStyle>
            <a:lvl1pPr algn="l">
              <a:defRPr sz="4800" b="1"/>
            </a:lvl1pPr>
          </a:lstStyle>
          <a:p>
            <a:r>
              <a:rPr lang="en-US" smtClean="0"/>
              <a:t>Click to edit Master title style</a:t>
            </a:r>
            <a:endParaRPr lang="en-CA"/>
          </a:p>
        </p:txBody>
      </p:sp>
      <p:sp>
        <p:nvSpPr>
          <p:cNvPr id="3" name="Picture Placeholder 2"/>
          <p:cNvSpPr>
            <a:spLocks noGrp="1"/>
          </p:cNvSpPr>
          <p:nvPr>
            <p:ph type="pic" idx="1"/>
          </p:nvPr>
        </p:nvSpPr>
        <p:spPr>
          <a:xfrm>
            <a:off x="3226118" y="1960879"/>
            <a:ext cx="9875520" cy="13167360"/>
          </a:xfrm>
        </p:spPr>
        <p:txBody>
          <a:bodyPr rtlCol="0">
            <a:normAutofit/>
          </a:bodyPr>
          <a:lstStyle>
            <a:lvl1pPr marL="0" indent="0">
              <a:buNone/>
              <a:defRPr sz="7700"/>
            </a:lvl1pPr>
            <a:lvl2pPr marL="1097280" indent="0">
              <a:buNone/>
              <a:defRPr sz="6700"/>
            </a:lvl2pPr>
            <a:lvl3pPr marL="2194560" indent="0">
              <a:buNone/>
              <a:defRPr sz="580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pPr lvl="0"/>
            <a:endParaRPr lang="en-CA" noProof="0"/>
          </a:p>
        </p:txBody>
      </p:sp>
      <p:sp>
        <p:nvSpPr>
          <p:cNvPr id="4" name="Text Placeholder 3"/>
          <p:cNvSpPr>
            <a:spLocks noGrp="1"/>
          </p:cNvSpPr>
          <p:nvPr>
            <p:ph type="body" sz="half" idx="2"/>
          </p:nvPr>
        </p:nvSpPr>
        <p:spPr>
          <a:xfrm>
            <a:off x="3226118" y="17175483"/>
            <a:ext cx="9875520" cy="2575558"/>
          </a:xfrm>
        </p:spPr>
        <p:txBody>
          <a:bodyPr/>
          <a:lstStyle>
            <a:lvl1pPr marL="0" indent="0">
              <a:buNone/>
              <a:defRPr sz="3400"/>
            </a:lvl1pPr>
            <a:lvl2pPr marL="1097280" indent="0">
              <a:buNone/>
              <a:defRPr sz="2900"/>
            </a:lvl2pPr>
            <a:lvl3pPr marL="2194560" indent="0">
              <a:buNone/>
              <a:defRPr sz="2400"/>
            </a:lvl3pPr>
            <a:lvl4pPr marL="3291840" indent="0">
              <a:buNone/>
              <a:defRPr sz="2200"/>
            </a:lvl4pPr>
            <a:lvl5pPr marL="4389120" indent="0">
              <a:buNone/>
              <a:defRPr sz="2200"/>
            </a:lvl5pPr>
            <a:lvl6pPr marL="5486400" indent="0">
              <a:buNone/>
              <a:defRPr sz="2200"/>
            </a:lvl6pPr>
            <a:lvl7pPr marL="6583680" indent="0">
              <a:buNone/>
              <a:defRPr sz="2200"/>
            </a:lvl7pPr>
            <a:lvl8pPr marL="7680960" indent="0">
              <a:buNone/>
              <a:defRPr sz="2200"/>
            </a:lvl8pPr>
            <a:lvl9pPr marL="8778240" indent="0">
              <a:buNone/>
              <a:defRPr sz="2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CADF8B-81D3-4AAB-8F3B-0194BFC6C406}" type="datetimeFigureOut">
              <a:rPr lang="en-US"/>
              <a:pPr>
                <a:defRPr/>
              </a:pPr>
              <a:t>8/16/10</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3C30F5F-3EF7-4F92-8897-C5F1CFCAD5CB}"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22960" y="880111"/>
            <a:ext cx="14813280" cy="3657600"/>
          </a:xfrm>
          <a:prstGeom prst="rect">
            <a:avLst/>
          </a:prstGeom>
          <a:noFill/>
          <a:ln w="9525">
            <a:noFill/>
            <a:miter lim="800000"/>
            <a:headEnd/>
            <a:tailEnd/>
          </a:ln>
        </p:spPr>
        <p:txBody>
          <a:bodyPr vert="horz" wrap="square" lIns="219456" tIns="109728" rIns="219456" bIns="109728" numCol="1" anchor="ctr" anchorCtr="0" compatLnSpc="1">
            <a:prstTxWarp prst="textNoShape">
              <a:avLst/>
            </a:prstTxWarp>
          </a:bodyPr>
          <a:lstStyle/>
          <a:p>
            <a:pPr lvl="0"/>
            <a:r>
              <a:rPr lang="en-US" smtClean="0"/>
              <a:t>Click to edit Master title style</a:t>
            </a:r>
            <a:endParaRPr lang="en-CA" smtClean="0"/>
          </a:p>
        </p:txBody>
      </p:sp>
      <p:sp>
        <p:nvSpPr>
          <p:cNvPr id="1027" name="Text Placeholder 2"/>
          <p:cNvSpPr>
            <a:spLocks noGrp="1"/>
          </p:cNvSpPr>
          <p:nvPr>
            <p:ph type="body" idx="1"/>
          </p:nvPr>
        </p:nvSpPr>
        <p:spPr bwMode="auto">
          <a:xfrm>
            <a:off x="822960" y="5120640"/>
            <a:ext cx="14813280" cy="14481811"/>
          </a:xfrm>
          <a:prstGeom prst="rect">
            <a:avLst/>
          </a:prstGeom>
          <a:noFill/>
          <a:ln w="9525">
            <a:noFill/>
            <a:miter lim="800000"/>
            <a:headEnd/>
            <a:tailEnd/>
          </a:ln>
        </p:spPr>
        <p:txBody>
          <a:bodyPr vert="horz" wrap="square" lIns="219456" tIns="109728" rIns="219456" bIns="10972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822960" y="20341592"/>
            <a:ext cx="3840480" cy="1165860"/>
          </a:xfrm>
          <a:prstGeom prst="rect">
            <a:avLst/>
          </a:prstGeom>
        </p:spPr>
        <p:txBody>
          <a:bodyPr vert="horz" lIns="219456" tIns="109728" rIns="219456" bIns="109728" rtlCol="0" anchor="ctr"/>
          <a:lstStyle>
            <a:lvl1pPr algn="l" fontAlgn="auto">
              <a:spcBef>
                <a:spcPts val="0"/>
              </a:spcBef>
              <a:spcAft>
                <a:spcPts val="0"/>
              </a:spcAft>
              <a:defRPr sz="2900">
                <a:solidFill>
                  <a:schemeClr val="tx1">
                    <a:tint val="75000"/>
                  </a:schemeClr>
                </a:solidFill>
                <a:latin typeface="+mn-lt"/>
                <a:cs typeface="+mn-cs"/>
              </a:defRPr>
            </a:lvl1pPr>
          </a:lstStyle>
          <a:p>
            <a:pPr>
              <a:defRPr/>
            </a:pPr>
            <a:fld id="{3BDAD6BA-D73E-422F-801F-3D87C28EC2DD}" type="datetimeFigureOut">
              <a:rPr lang="en-US"/>
              <a:pPr>
                <a:defRPr/>
              </a:pPr>
              <a:t>8/16/10</a:t>
            </a:fld>
            <a:endParaRPr lang="en-CA"/>
          </a:p>
        </p:txBody>
      </p:sp>
      <p:sp>
        <p:nvSpPr>
          <p:cNvPr id="5" name="Footer Placeholder 4"/>
          <p:cNvSpPr>
            <a:spLocks noGrp="1"/>
          </p:cNvSpPr>
          <p:nvPr>
            <p:ph type="ftr" sz="quarter" idx="3"/>
          </p:nvPr>
        </p:nvSpPr>
        <p:spPr>
          <a:xfrm>
            <a:off x="5623560" y="20341592"/>
            <a:ext cx="5212080" cy="1165860"/>
          </a:xfrm>
          <a:prstGeom prst="rect">
            <a:avLst/>
          </a:prstGeom>
        </p:spPr>
        <p:txBody>
          <a:bodyPr vert="horz" wrap="square" lIns="219456" tIns="109728" rIns="219456" bIns="109728" numCol="1" anchor="ctr" anchorCtr="0" compatLnSpc="1">
            <a:prstTxWarp prst="textNoShape">
              <a:avLst/>
            </a:prstTxWarp>
          </a:bodyPr>
          <a:lstStyle>
            <a:lvl1pPr algn="ctr">
              <a:defRPr sz="2900">
                <a:solidFill>
                  <a:srgbClr val="898989"/>
                </a:solidFill>
                <a:latin typeface="Calibri" pitchFamily="34" charset="0"/>
              </a:defRPr>
            </a:lvl1pPr>
          </a:lstStyle>
          <a:p>
            <a:pPr>
              <a:defRPr/>
            </a:pPr>
            <a:endParaRPr lang="en-CA"/>
          </a:p>
        </p:txBody>
      </p:sp>
      <p:sp>
        <p:nvSpPr>
          <p:cNvPr id="6" name="Slide Number Placeholder 5"/>
          <p:cNvSpPr>
            <a:spLocks noGrp="1"/>
          </p:cNvSpPr>
          <p:nvPr>
            <p:ph type="sldNum" sz="quarter" idx="4"/>
          </p:nvPr>
        </p:nvSpPr>
        <p:spPr>
          <a:xfrm>
            <a:off x="11795760" y="20341592"/>
            <a:ext cx="3840480" cy="1165860"/>
          </a:xfrm>
          <a:prstGeom prst="rect">
            <a:avLst/>
          </a:prstGeom>
        </p:spPr>
        <p:txBody>
          <a:bodyPr vert="horz" lIns="219456" tIns="109728" rIns="219456" bIns="109728" rtlCol="0" anchor="ctr"/>
          <a:lstStyle>
            <a:lvl1pPr algn="r" fontAlgn="auto">
              <a:spcBef>
                <a:spcPts val="0"/>
              </a:spcBef>
              <a:spcAft>
                <a:spcPts val="0"/>
              </a:spcAft>
              <a:defRPr sz="2900">
                <a:solidFill>
                  <a:schemeClr val="tx1">
                    <a:tint val="75000"/>
                  </a:schemeClr>
                </a:solidFill>
                <a:latin typeface="+mn-lt"/>
                <a:cs typeface="+mn-cs"/>
              </a:defRPr>
            </a:lvl1pPr>
          </a:lstStyle>
          <a:p>
            <a:pPr>
              <a:defRPr/>
            </a:pPr>
            <a:fld id="{984A366A-0506-46F6-971B-28F787F2FF72}"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10600" kern="1200">
          <a:solidFill>
            <a:schemeClr val="tx1"/>
          </a:solidFill>
          <a:latin typeface="+mj-lt"/>
          <a:ea typeface="+mj-ea"/>
          <a:cs typeface="+mj-cs"/>
        </a:defRPr>
      </a:lvl1pPr>
      <a:lvl2pPr algn="ctr" rtl="0" eaLnBrk="0" fontAlgn="base" hangingPunct="0">
        <a:spcBef>
          <a:spcPct val="0"/>
        </a:spcBef>
        <a:spcAft>
          <a:spcPct val="0"/>
        </a:spcAft>
        <a:defRPr sz="10600">
          <a:solidFill>
            <a:schemeClr val="tx1"/>
          </a:solidFill>
          <a:latin typeface="Calibri" pitchFamily="34" charset="0"/>
        </a:defRPr>
      </a:lvl2pPr>
      <a:lvl3pPr algn="ctr" rtl="0" eaLnBrk="0" fontAlgn="base" hangingPunct="0">
        <a:spcBef>
          <a:spcPct val="0"/>
        </a:spcBef>
        <a:spcAft>
          <a:spcPct val="0"/>
        </a:spcAft>
        <a:defRPr sz="10600">
          <a:solidFill>
            <a:schemeClr val="tx1"/>
          </a:solidFill>
          <a:latin typeface="Calibri" pitchFamily="34" charset="0"/>
        </a:defRPr>
      </a:lvl3pPr>
      <a:lvl4pPr algn="ctr" rtl="0" eaLnBrk="0" fontAlgn="base" hangingPunct="0">
        <a:spcBef>
          <a:spcPct val="0"/>
        </a:spcBef>
        <a:spcAft>
          <a:spcPct val="0"/>
        </a:spcAft>
        <a:defRPr sz="10600">
          <a:solidFill>
            <a:schemeClr val="tx1"/>
          </a:solidFill>
          <a:latin typeface="Calibri" pitchFamily="34" charset="0"/>
        </a:defRPr>
      </a:lvl4pPr>
      <a:lvl5pPr algn="ctr" rtl="0" eaLnBrk="0" fontAlgn="base" hangingPunct="0">
        <a:spcBef>
          <a:spcPct val="0"/>
        </a:spcBef>
        <a:spcAft>
          <a:spcPct val="0"/>
        </a:spcAft>
        <a:defRPr sz="10600">
          <a:solidFill>
            <a:schemeClr val="tx1"/>
          </a:solidFill>
          <a:latin typeface="Calibri" pitchFamily="34" charset="0"/>
        </a:defRPr>
      </a:lvl5pPr>
      <a:lvl6pPr marL="1097280" algn="ctr" rtl="0" fontAlgn="base">
        <a:spcBef>
          <a:spcPct val="0"/>
        </a:spcBef>
        <a:spcAft>
          <a:spcPct val="0"/>
        </a:spcAft>
        <a:defRPr sz="10600">
          <a:solidFill>
            <a:schemeClr val="tx1"/>
          </a:solidFill>
          <a:latin typeface="Calibri" pitchFamily="34" charset="0"/>
        </a:defRPr>
      </a:lvl6pPr>
      <a:lvl7pPr marL="2194560" algn="ctr" rtl="0" fontAlgn="base">
        <a:spcBef>
          <a:spcPct val="0"/>
        </a:spcBef>
        <a:spcAft>
          <a:spcPct val="0"/>
        </a:spcAft>
        <a:defRPr sz="10600">
          <a:solidFill>
            <a:schemeClr val="tx1"/>
          </a:solidFill>
          <a:latin typeface="Calibri" pitchFamily="34" charset="0"/>
        </a:defRPr>
      </a:lvl7pPr>
      <a:lvl8pPr marL="3291840" algn="ctr" rtl="0" fontAlgn="base">
        <a:spcBef>
          <a:spcPct val="0"/>
        </a:spcBef>
        <a:spcAft>
          <a:spcPct val="0"/>
        </a:spcAft>
        <a:defRPr sz="10600">
          <a:solidFill>
            <a:schemeClr val="tx1"/>
          </a:solidFill>
          <a:latin typeface="Calibri" pitchFamily="34" charset="0"/>
        </a:defRPr>
      </a:lvl8pPr>
      <a:lvl9pPr marL="4389120" algn="ctr" rtl="0" fontAlgn="base">
        <a:spcBef>
          <a:spcPct val="0"/>
        </a:spcBef>
        <a:spcAft>
          <a:spcPct val="0"/>
        </a:spcAft>
        <a:defRPr sz="10600">
          <a:solidFill>
            <a:schemeClr val="tx1"/>
          </a:solidFill>
          <a:latin typeface="Calibri" pitchFamily="34" charset="0"/>
        </a:defRPr>
      </a:lvl9pPr>
    </p:titleStyle>
    <p:bodyStyle>
      <a:lvl1pPr marL="822960" indent="-822960" algn="l" rtl="0" eaLnBrk="0" fontAlgn="base" hangingPunct="0">
        <a:spcBef>
          <a:spcPct val="20000"/>
        </a:spcBef>
        <a:spcAft>
          <a:spcPct val="0"/>
        </a:spcAft>
        <a:buFont typeface="Arial" charset="0"/>
        <a:buChar char="•"/>
        <a:defRPr sz="7700" kern="1200">
          <a:solidFill>
            <a:schemeClr val="tx1"/>
          </a:solidFill>
          <a:latin typeface="+mn-lt"/>
          <a:ea typeface="+mn-ea"/>
          <a:cs typeface="+mn-cs"/>
        </a:defRPr>
      </a:lvl1pPr>
      <a:lvl2pPr marL="1783080" indent="-685800" algn="l" rtl="0" eaLnBrk="0" fontAlgn="base" hangingPunct="0">
        <a:spcBef>
          <a:spcPct val="20000"/>
        </a:spcBef>
        <a:spcAft>
          <a:spcPct val="0"/>
        </a:spcAft>
        <a:buFont typeface="Arial" charset="0"/>
        <a:buChar char="–"/>
        <a:defRPr sz="6700" kern="1200">
          <a:solidFill>
            <a:schemeClr val="tx1"/>
          </a:solidFill>
          <a:latin typeface="+mn-lt"/>
          <a:ea typeface="+mn-ea"/>
          <a:cs typeface="+mn-cs"/>
        </a:defRPr>
      </a:lvl2pPr>
      <a:lvl3pPr marL="2743200" indent="-548640" algn="l" rtl="0" eaLnBrk="0" fontAlgn="base" hangingPunct="0">
        <a:spcBef>
          <a:spcPct val="20000"/>
        </a:spcBef>
        <a:spcAft>
          <a:spcPct val="0"/>
        </a:spcAft>
        <a:buFont typeface="Arial" charset="0"/>
        <a:buChar char="•"/>
        <a:defRPr sz="5800" kern="1200">
          <a:solidFill>
            <a:schemeClr val="tx1"/>
          </a:solidFill>
          <a:latin typeface="+mn-lt"/>
          <a:ea typeface="+mn-ea"/>
          <a:cs typeface="+mn-cs"/>
        </a:defRPr>
      </a:lvl3pPr>
      <a:lvl4pPr marL="3840480" indent="-548640" algn="l" rtl="0" eaLnBrk="0" fontAlgn="base" hangingPunct="0">
        <a:spcBef>
          <a:spcPct val="20000"/>
        </a:spcBef>
        <a:spcAft>
          <a:spcPct val="0"/>
        </a:spcAft>
        <a:buFont typeface="Arial" charset="0"/>
        <a:buChar char="–"/>
        <a:defRPr sz="4800" kern="1200">
          <a:solidFill>
            <a:schemeClr val="tx1"/>
          </a:solidFill>
          <a:latin typeface="+mn-lt"/>
          <a:ea typeface="+mn-ea"/>
          <a:cs typeface="+mn-cs"/>
        </a:defRPr>
      </a:lvl4pPr>
      <a:lvl5pPr marL="4937760" indent="-548640" algn="l" rtl="0" eaLnBrk="0" fontAlgn="base" hangingPunct="0">
        <a:spcBef>
          <a:spcPct val="20000"/>
        </a:spcBef>
        <a:spcAft>
          <a:spcPct val="0"/>
        </a:spcAft>
        <a:buFont typeface="Arial" charset="0"/>
        <a:buChar char="»"/>
        <a:defRPr sz="4800" kern="1200">
          <a:solidFill>
            <a:schemeClr val="tx1"/>
          </a:solidFill>
          <a:latin typeface="+mn-lt"/>
          <a:ea typeface="+mn-ea"/>
          <a:cs typeface="+mn-cs"/>
        </a:defRPr>
      </a:lvl5pPr>
      <a:lvl6pPr marL="603504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6pPr>
      <a:lvl7pPr marL="713232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7pPr>
      <a:lvl8pPr marL="822960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8pPr>
      <a:lvl9pPr marL="9326880" indent="-548640" algn="l" defTabSz="2194560" rtl="0" eaLnBrk="1" latinLnBrk="0" hangingPunct="1">
        <a:spcBef>
          <a:spcPct val="20000"/>
        </a:spcBef>
        <a:buFont typeface="Arial" pitchFamily="34" charset="0"/>
        <a:buChar char="•"/>
        <a:defRPr sz="4800" kern="1200">
          <a:solidFill>
            <a:schemeClr val="tx1"/>
          </a:solidFill>
          <a:latin typeface="+mn-lt"/>
          <a:ea typeface="+mn-ea"/>
          <a:cs typeface="+mn-cs"/>
        </a:defRPr>
      </a:lvl9pPr>
    </p:bodyStyle>
    <p:otherStyle>
      <a:defPPr>
        <a:defRPr lang="en-US"/>
      </a:defPPr>
      <a:lvl1pPr marL="0" algn="l" defTabSz="2194560" rtl="0" eaLnBrk="1" latinLnBrk="0" hangingPunct="1">
        <a:defRPr sz="4300" kern="1200">
          <a:solidFill>
            <a:schemeClr val="tx1"/>
          </a:solidFill>
          <a:latin typeface="+mn-lt"/>
          <a:ea typeface="+mn-ea"/>
          <a:cs typeface="+mn-cs"/>
        </a:defRPr>
      </a:lvl1pPr>
      <a:lvl2pPr marL="1097280" algn="l" defTabSz="2194560" rtl="0" eaLnBrk="1" latinLnBrk="0" hangingPunct="1">
        <a:defRPr sz="4300" kern="1200">
          <a:solidFill>
            <a:schemeClr val="tx1"/>
          </a:solidFill>
          <a:latin typeface="+mn-lt"/>
          <a:ea typeface="+mn-ea"/>
          <a:cs typeface="+mn-cs"/>
        </a:defRPr>
      </a:lvl2pPr>
      <a:lvl3pPr marL="2194560" algn="l" defTabSz="2194560" rtl="0" eaLnBrk="1" latinLnBrk="0" hangingPunct="1">
        <a:defRPr sz="4300" kern="1200">
          <a:solidFill>
            <a:schemeClr val="tx1"/>
          </a:solidFill>
          <a:latin typeface="+mn-lt"/>
          <a:ea typeface="+mn-ea"/>
          <a:cs typeface="+mn-cs"/>
        </a:defRPr>
      </a:lvl3pPr>
      <a:lvl4pPr marL="3291840" algn="l" defTabSz="2194560" rtl="0" eaLnBrk="1" latinLnBrk="0" hangingPunct="1">
        <a:defRPr sz="4300" kern="1200">
          <a:solidFill>
            <a:schemeClr val="tx1"/>
          </a:solidFill>
          <a:latin typeface="+mn-lt"/>
          <a:ea typeface="+mn-ea"/>
          <a:cs typeface="+mn-cs"/>
        </a:defRPr>
      </a:lvl4pPr>
      <a:lvl5pPr marL="4389120" algn="l" defTabSz="2194560" rtl="0" eaLnBrk="1" latinLnBrk="0" hangingPunct="1">
        <a:defRPr sz="4300" kern="1200">
          <a:solidFill>
            <a:schemeClr val="tx1"/>
          </a:solidFill>
          <a:latin typeface="+mn-lt"/>
          <a:ea typeface="+mn-ea"/>
          <a:cs typeface="+mn-cs"/>
        </a:defRPr>
      </a:lvl5pPr>
      <a:lvl6pPr marL="5486400" algn="l" defTabSz="2194560" rtl="0" eaLnBrk="1" latinLnBrk="0" hangingPunct="1">
        <a:defRPr sz="4300" kern="1200">
          <a:solidFill>
            <a:schemeClr val="tx1"/>
          </a:solidFill>
          <a:latin typeface="+mn-lt"/>
          <a:ea typeface="+mn-ea"/>
          <a:cs typeface="+mn-cs"/>
        </a:defRPr>
      </a:lvl6pPr>
      <a:lvl7pPr marL="6583680" algn="l" defTabSz="2194560" rtl="0" eaLnBrk="1" latinLnBrk="0" hangingPunct="1">
        <a:defRPr sz="4300" kern="1200">
          <a:solidFill>
            <a:schemeClr val="tx1"/>
          </a:solidFill>
          <a:latin typeface="+mn-lt"/>
          <a:ea typeface="+mn-ea"/>
          <a:cs typeface="+mn-cs"/>
        </a:defRPr>
      </a:lvl7pPr>
      <a:lvl8pPr marL="7680960" algn="l" defTabSz="2194560" rtl="0" eaLnBrk="1" latinLnBrk="0" hangingPunct="1">
        <a:defRPr sz="4300" kern="1200">
          <a:solidFill>
            <a:schemeClr val="tx1"/>
          </a:solidFill>
          <a:latin typeface="+mn-lt"/>
          <a:ea typeface="+mn-ea"/>
          <a:cs typeface="+mn-cs"/>
        </a:defRPr>
      </a:lvl8pPr>
      <a:lvl9pPr marL="8778240" algn="l" defTabSz="2194560"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13.png"/><Relationship Id="rId4" Type="http://schemas.openxmlformats.org/officeDocument/2006/relationships/image" Target="../media/image3.jpeg"/><Relationship Id="rId7" Type="http://schemas.openxmlformats.org/officeDocument/2006/relationships/image" Target="../media/image6.jpeg"/><Relationship Id="rId11"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5.jpeg"/><Relationship Id="rId8" Type="http://schemas.openxmlformats.org/officeDocument/2006/relationships/image" Target="../media/image7.jpeg"/><Relationship Id="rId13" Type="http://schemas.openxmlformats.org/officeDocument/2006/relationships/image" Target="../media/image12.png"/><Relationship Id="rId10" Type="http://schemas.openxmlformats.org/officeDocument/2006/relationships/image" Target="../media/image9.jpeg"/><Relationship Id="rId5" Type="http://schemas.openxmlformats.org/officeDocument/2006/relationships/image" Target="../media/image4.jpeg"/><Relationship Id="rId12" Type="http://schemas.openxmlformats.org/officeDocument/2006/relationships/image" Target="../media/image11.png"/><Relationship Id="rId2" Type="http://schemas.openxmlformats.org/officeDocument/2006/relationships/image" Target="../media/image1.jpeg"/><Relationship Id="rId9" Type="http://schemas.openxmlformats.org/officeDocument/2006/relationships/image" Target="../media/image8.jpe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shadeToTitle="1">
        <a:gradFill rotWithShape="0">
          <a:gsLst>
            <a:gs pos="0">
              <a:schemeClr val="accent1"/>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pic>
        <p:nvPicPr>
          <p:cNvPr id="14338" name="Picture 3" descr="IMG_5219.JPG"/>
          <p:cNvPicPr>
            <a:picLocks noChangeAspect="1"/>
          </p:cNvPicPr>
          <p:nvPr/>
        </p:nvPicPr>
        <p:blipFill>
          <a:blip r:embed="rId2">
            <a:lum contrast="20000"/>
            <a:grayscl/>
          </a:blip>
          <a:srcRect/>
          <a:stretch>
            <a:fillRect/>
          </a:stretch>
        </p:blipFill>
        <p:spPr bwMode="auto">
          <a:xfrm>
            <a:off x="342900" y="342900"/>
            <a:ext cx="8488680" cy="5657851"/>
          </a:xfrm>
          <a:prstGeom prst="rect">
            <a:avLst/>
          </a:prstGeom>
          <a:noFill/>
          <a:ln w="9525">
            <a:solidFill>
              <a:schemeClr val="tx1"/>
            </a:solidFill>
            <a:miter lim="800000"/>
            <a:headEnd/>
            <a:tailEnd/>
          </a:ln>
        </p:spPr>
      </p:pic>
      <p:pic>
        <p:nvPicPr>
          <p:cNvPr id="14339" name="Picture 4" descr="IMG_5230.JPG"/>
          <p:cNvPicPr>
            <a:picLocks noChangeAspect="1"/>
          </p:cNvPicPr>
          <p:nvPr/>
        </p:nvPicPr>
        <p:blipFill>
          <a:blip r:embed="rId3">
            <a:lum contrast="10000"/>
          </a:blip>
          <a:srcRect/>
          <a:stretch>
            <a:fillRect/>
          </a:stretch>
        </p:blipFill>
        <p:spPr bwMode="blackWhite">
          <a:xfrm>
            <a:off x="278131" y="6134100"/>
            <a:ext cx="5878829" cy="3920491"/>
          </a:xfrm>
          <a:prstGeom prst="rect">
            <a:avLst/>
          </a:prstGeom>
          <a:noFill/>
          <a:ln w="9525">
            <a:solidFill>
              <a:schemeClr val="tx1"/>
            </a:solidFill>
            <a:miter lim="800000"/>
            <a:headEnd/>
            <a:tailEnd/>
          </a:ln>
        </p:spPr>
      </p:pic>
      <p:pic>
        <p:nvPicPr>
          <p:cNvPr id="14340" name="Picture 5" descr="_MG_5135.JPG"/>
          <p:cNvPicPr>
            <a:picLocks noChangeAspect="1"/>
          </p:cNvPicPr>
          <p:nvPr/>
        </p:nvPicPr>
        <p:blipFill>
          <a:blip r:embed="rId4">
            <a:lum contrast="10000"/>
          </a:blip>
          <a:srcRect/>
          <a:stretch>
            <a:fillRect/>
          </a:stretch>
        </p:blipFill>
        <p:spPr bwMode="auto">
          <a:xfrm>
            <a:off x="8919212" y="17194531"/>
            <a:ext cx="2305049" cy="3455669"/>
          </a:xfrm>
          <a:prstGeom prst="rect">
            <a:avLst/>
          </a:prstGeom>
          <a:noFill/>
          <a:ln w="9525">
            <a:solidFill>
              <a:schemeClr val="tx1"/>
            </a:solidFill>
            <a:miter lim="800000"/>
            <a:headEnd/>
            <a:tailEnd/>
          </a:ln>
        </p:spPr>
      </p:pic>
      <p:pic>
        <p:nvPicPr>
          <p:cNvPr id="14341" name="Picture 6" descr="_MG_5213.JPG"/>
          <p:cNvPicPr>
            <a:picLocks noChangeAspect="1"/>
          </p:cNvPicPr>
          <p:nvPr/>
        </p:nvPicPr>
        <p:blipFill>
          <a:blip r:embed="rId5">
            <a:grayscl/>
          </a:blip>
          <a:srcRect/>
          <a:stretch>
            <a:fillRect/>
          </a:stretch>
        </p:blipFill>
        <p:spPr bwMode="auto">
          <a:xfrm>
            <a:off x="7715252" y="342900"/>
            <a:ext cx="8401049" cy="5657851"/>
          </a:xfrm>
          <a:prstGeom prst="rect">
            <a:avLst/>
          </a:prstGeom>
          <a:noFill/>
          <a:ln w="9525">
            <a:solidFill>
              <a:schemeClr val="tx1"/>
            </a:solidFill>
            <a:miter lim="800000"/>
            <a:headEnd/>
            <a:tailEnd/>
          </a:ln>
        </p:spPr>
      </p:pic>
      <p:pic>
        <p:nvPicPr>
          <p:cNvPr id="14342" name="Picture 3" descr="C:\Users\soluk\Downloads\Archive\04SheetTrimmed.JPG"/>
          <p:cNvPicPr>
            <a:picLocks noChangeAspect="1" noChangeArrowheads="1"/>
          </p:cNvPicPr>
          <p:nvPr/>
        </p:nvPicPr>
        <p:blipFill>
          <a:blip r:embed="rId6">
            <a:lum contrast="20000"/>
          </a:blip>
          <a:srcRect/>
          <a:stretch>
            <a:fillRect/>
          </a:stretch>
        </p:blipFill>
        <p:spPr bwMode="auto">
          <a:xfrm>
            <a:off x="10130792" y="6134100"/>
            <a:ext cx="5875020" cy="3916680"/>
          </a:xfrm>
          <a:prstGeom prst="rect">
            <a:avLst/>
          </a:prstGeom>
          <a:noFill/>
          <a:ln w="9525">
            <a:solidFill>
              <a:schemeClr val="tx1"/>
            </a:solidFill>
            <a:miter lim="800000"/>
            <a:headEnd/>
            <a:tailEnd/>
          </a:ln>
        </p:spPr>
      </p:pic>
      <p:pic>
        <p:nvPicPr>
          <p:cNvPr id="14343" name="Picture 12" descr="C:\Users\soluk\Downloads\Archive\100_0541.JPG"/>
          <p:cNvPicPr>
            <a:picLocks noChangeAspect="1" noChangeArrowheads="1"/>
          </p:cNvPicPr>
          <p:nvPr/>
        </p:nvPicPr>
        <p:blipFill>
          <a:blip r:embed="rId7">
            <a:lum contrast="20000"/>
          </a:blip>
          <a:srcRect/>
          <a:stretch>
            <a:fillRect/>
          </a:stretch>
        </p:blipFill>
        <p:spPr bwMode="auto">
          <a:xfrm>
            <a:off x="11167112" y="10283192"/>
            <a:ext cx="5185409" cy="3722369"/>
          </a:xfrm>
          <a:prstGeom prst="rect">
            <a:avLst/>
          </a:prstGeom>
          <a:noFill/>
          <a:ln w="9525">
            <a:solidFill>
              <a:schemeClr val="tx1"/>
            </a:solidFill>
            <a:miter lim="800000"/>
            <a:headEnd/>
            <a:tailEnd/>
          </a:ln>
        </p:spPr>
      </p:pic>
      <p:sp>
        <p:nvSpPr>
          <p:cNvPr id="11" name="Rectangle 10"/>
          <p:cNvSpPr/>
          <p:nvPr/>
        </p:nvSpPr>
        <p:spPr>
          <a:xfrm>
            <a:off x="2571712" y="1200082"/>
            <a:ext cx="11305250" cy="2215992"/>
          </a:xfrm>
          <a:prstGeom prst="rect">
            <a:avLst/>
          </a:prstGeom>
          <a:noFill/>
        </p:spPr>
        <p:txBody>
          <a:bodyPr wrap="none" lIns="219456" tIns="109728" rIns="219456" bIns="109728">
            <a:spAutoFit/>
          </a:bodyPr>
          <a:lstStyle/>
          <a:p>
            <a:pPr algn="ctr" fontAlgn="auto">
              <a:spcBef>
                <a:spcPts val="0"/>
              </a:spcBef>
              <a:spcAft>
                <a:spcPts val="0"/>
              </a:spcAft>
              <a:defRPr/>
            </a:pPr>
            <a:r>
              <a:rPr lang="en-US" sz="13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mn-cs"/>
              </a:rPr>
              <a:t>Lead &amp; Swaging</a:t>
            </a:r>
          </a:p>
        </p:txBody>
      </p:sp>
      <p:sp>
        <p:nvSpPr>
          <p:cNvPr id="13" name="TextBox 12"/>
          <p:cNvSpPr txBox="1">
            <a:spLocks noChangeArrowheads="1"/>
          </p:cNvSpPr>
          <p:nvPr/>
        </p:nvSpPr>
        <p:spPr bwMode="auto">
          <a:xfrm>
            <a:off x="6499860" y="6134100"/>
            <a:ext cx="3112771" cy="1695451"/>
          </a:xfrm>
          <a:prstGeom prst="rect">
            <a:avLst/>
          </a:prstGeom>
          <a:solidFill>
            <a:schemeClr val="bg1"/>
          </a:solidFill>
          <a:ln w="3175" algn="ctr">
            <a:solidFill>
              <a:schemeClr val="tx1"/>
            </a:solidFill>
            <a:miter lim="800000"/>
            <a:headEnd/>
            <a:tailEnd/>
          </a:ln>
        </p:spPr>
        <p:txBody>
          <a:bodyPr lIns="219456" tIns="109728" rIns="219456" bIns="109728">
            <a:spAutoFit/>
          </a:bodyPr>
          <a:lstStyle/>
          <a:p>
            <a:pPr>
              <a:defRPr/>
            </a:pPr>
            <a:r>
              <a:rPr lang="en-CA" sz="1900" dirty="0">
                <a:solidFill>
                  <a:srgbClr val="000000"/>
                </a:solidFill>
                <a:latin typeface="+mn-lt"/>
              </a:rPr>
              <a:t>Lead arrives coiled in 4 widths: 10, 11, 12, 13 cm.  Each coil contains at least 10 398 cm pieces to be cut and swaged.  </a:t>
            </a:r>
          </a:p>
        </p:txBody>
      </p:sp>
      <p:sp>
        <p:nvSpPr>
          <p:cNvPr id="14" name="TextBox 13"/>
          <p:cNvSpPr txBox="1">
            <a:spLocks noChangeArrowheads="1"/>
          </p:cNvSpPr>
          <p:nvPr/>
        </p:nvSpPr>
        <p:spPr bwMode="auto">
          <a:xfrm>
            <a:off x="6499860" y="8035291"/>
            <a:ext cx="3112771" cy="1402080"/>
          </a:xfrm>
          <a:prstGeom prst="rect">
            <a:avLst/>
          </a:prstGeom>
          <a:solidFill>
            <a:schemeClr val="bg1"/>
          </a:solidFill>
          <a:ln w="3175" algn="ctr">
            <a:solidFill>
              <a:schemeClr val="tx1"/>
            </a:solidFill>
            <a:miter lim="800000"/>
            <a:headEnd/>
            <a:tailEnd/>
          </a:ln>
        </p:spPr>
        <p:txBody>
          <a:bodyPr lIns="219456" tIns="109728" rIns="219456" bIns="109728">
            <a:spAutoFit/>
          </a:bodyPr>
          <a:lstStyle/>
          <a:p>
            <a:r>
              <a:rPr lang="en-CA" sz="1900" dirty="0">
                <a:latin typeface="Calibri" pitchFamily="34" charset="0"/>
              </a:rPr>
              <a:t>Lead pieces are cut to the desired length of 398 cm and labelled according to width.  </a:t>
            </a:r>
          </a:p>
        </p:txBody>
      </p:sp>
      <p:pic>
        <p:nvPicPr>
          <p:cNvPr id="14347" name="Picture 9" descr="C:\Users\soluk\Downloads\Archive\08Extrusion.JPG"/>
          <p:cNvPicPr>
            <a:picLocks noChangeAspect="1" noChangeArrowheads="1"/>
          </p:cNvPicPr>
          <p:nvPr/>
        </p:nvPicPr>
        <p:blipFill>
          <a:blip r:embed="rId8">
            <a:lum contrast="20000"/>
          </a:blip>
          <a:srcRect/>
          <a:stretch>
            <a:fillRect/>
          </a:stretch>
        </p:blipFill>
        <p:spPr bwMode="auto">
          <a:xfrm>
            <a:off x="453392" y="11837672"/>
            <a:ext cx="5703569" cy="3802380"/>
          </a:xfrm>
          <a:prstGeom prst="rect">
            <a:avLst/>
          </a:prstGeom>
          <a:noFill/>
          <a:ln w="9525">
            <a:solidFill>
              <a:schemeClr val="tx1"/>
            </a:solidFill>
            <a:miter lim="800000"/>
            <a:headEnd/>
            <a:tailEnd/>
          </a:ln>
        </p:spPr>
      </p:pic>
      <p:sp>
        <p:nvSpPr>
          <p:cNvPr id="16" name="TextBox 15"/>
          <p:cNvSpPr txBox="1">
            <a:spLocks noChangeArrowheads="1"/>
          </p:cNvSpPr>
          <p:nvPr/>
        </p:nvSpPr>
        <p:spPr bwMode="auto">
          <a:xfrm>
            <a:off x="4080512" y="17365980"/>
            <a:ext cx="4320540" cy="2575560"/>
          </a:xfrm>
          <a:prstGeom prst="rect">
            <a:avLst/>
          </a:prstGeom>
          <a:solidFill>
            <a:schemeClr val="bg1"/>
          </a:solidFill>
          <a:ln w="3175" algn="ctr">
            <a:solidFill>
              <a:schemeClr val="tx1"/>
            </a:solidFill>
            <a:miter lim="800000"/>
            <a:headEnd/>
            <a:tailEnd/>
          </a:ln>
        </p:spPr>
        <p:txBody>
          <a:bodyPr lIns="219456" tIns="109728" rIns="219456" bIns="109728">
            <a:spAutoFit/>
          </a:bodyPr>
          <a:lstStyle/>
          <a:p>
            <a:pPr>
              <a:defRPr/>
            </a:pPr>
            <a:r>
              <a:rPr lang="en-CA" sz="1900" dirty="0">
                <a:solidFill>
                  <a:srgbClr val="000000"/>
                </a:solidFill>
                <a:latin typeface="+mn-lt"/>
              </a:rPr>
              <a:t>Each piece is labelled according to its orientation as it is rolled onto plastic storage rolls.  They are placed in an alternating fashion into the matrix, ensuring that the matrix remains straight and flat.  Each groove of the swaged lead corresponds to a fibre so that the matrix remains straight.  </a:t>
            </a:r>
          </a:p>
        </p:txBody>
      </p:sp>
      <p:pic>
        <p:nvPicPr>
          <p:cNvPr id="14349" name="Picture 17" descr="Bcal Glue-up 075.jpg"/>
          <p:cNvPicPr>
            <a:picLocks noChangeAspect="1"/>
          </p:cNvPicPr>
          <p:nvPr/>
        </p:nvPicPr>
        <p:blipFill>
          <a:blip r:embed="rId9"/>
          <a:srcRect/>
          <a:stretch>
            <a:fillRect/>
          </a:stretch>
        </p:blipFill>
        <p:spPr bwMode="auto">
          <a:xfrm>
            <a:off x="453392" y="15811501"/>
            <a:ext cx="3223260" cy="4838700"/>
          </a:xfrm>
          <a:prstGeom prst="rect">
            <a:avLst/>
          </a:prstGeom>
          <a:noFill/>
          <a:ln w="9525">
            <a:solidFill>
              <a:schemeClr val="tx1"/>
            </a:solidFill>
            <a:miter lim="800000"/>
            <a:headEnd/>
            <a:tailEnd/>
          </a:ln>
        </p:spPr>
      </p:pic>
      <p:sp>
        <p:nvSpPr>
          <p:cNvPr id="15" name="TextBox 14"/>
          <p:cNvSpPr txBox="1">
            <a:spLocks noChangeArrowheads="1"/>
          </p:cNvSpPr>
          <p:nvPr/>
        </p:nvSpPr>
        <p:spPr bwMode="auto">
          <a:xfrm>
            <a:off x="106680" y="10283191"/>
            <a:ext cx="6156960" cy="1402080"/>
          </a:xfrm>
          <a:prstGeom prst="rect">
            <a:avLst/>
          </a:prstGeom>
          <a:solidFill>
            <a:schemeClr val="bg1"/>
          </a:solidFill>
          <a:ln w="3175" algn="ctr">
            <a:solidFill>
              <a:schemeClr val="tx1"/>
            </a:solidFill>
            <a:miter lim="800000"/>
            <a:headEnd/>
            <a:tailEnd/>
          </a:ln>
        </p:spPr>
        <p:txBody>
          <a:bodyPr lIns="219456" tIns="109728" rIns="219456" bIns="109728">
            <a:spAutoFit/>
          </a:bodyPr>
          <a:lstStyle/>
          <a:p>
            <a:pPr>
              <a:defRPr/>
            </a:pPr>
            <a:r>
              <a:rPr lang="en-CA" sz="1900" dirty="0">
                <a:solidFill>
                  <a:srgbClr val="000000"/>
                </a:solidFill>
                <a:latin typeface="+mn-lt"/>
              </a:rPr>
              <a:t>Each piece is carefully cleaned and kneaded to be flat and straight.  Then, each piece is slowly propelled into the swaging machine.  The swaging machine pushes grooves into the lead to fit the fibres.  </a:t>
            </a:r>
          </a:p>
        </p:txBody>
      </p:sp>
      <p:pic>
        <p:nvPicPr>
          <p:cNvPr id="14351" name="Picture 15" descr="IMG_5508"/>
          <p:cNvPicPr>
            <a:picLocks noChangeAspect="1" noChangeArrowheads="1"/>
          </p:cNvPicPr>
          <p:nvPr/>
        </p:nvPicPr>
        <p:blipFill>
          <a:blip r:embed="rId10"/>
          <a:srcRect/>
          <a:stretch>
            <a:fillRect/>
          </a:stretch>
        </p:blipFill>
        <p:spPr bwMode="auto">
          <a:xfrm>
            <a:off x="6499860" y="10283192"/>
            <a:ext cx="4495800" cy="6739889"/>
          </a:xfrm>
          <a:prstGeom prst="rect">
            <a:avLst/>
          </a:prstGeom>
          <a:noFill/>
          <a:ln w="9525">
            <a:solidFill>
              <a:schemeClr val="tx1"/>
            </a:solidFill>
            <a:miter lim="800000"/>
            <a:headEnd/>
            <a:tailEnd/>
          </a:ln>
        </p:spPr>
      </p:pic>
      <p:pic>
        <p:nvPicPr>
          <p:cNvPr id="14352" name="Picture 16" descr="IMG_5452"/>
          <p:cNvPicPr>
            <a:picLocks noChangeAspect="1" noChangeArrowheads="1"/>
          </p:cNvPicPr>
          <p:nvPr/>
        </p:nvPicPr>
        <p:blipFill>
          <a:blip r:embed="rId11"/>
          <a:srcRect/>
          <a:stretch>
            <a:fillRect/>
          </a:stretch>
        </p:blipFill>
        <p:spPr bwMode="auto">
          <a:xfrm>
            <a:off x="11860532" y="14257021"/>
            <a:ext cx="4030980" cy="6046471"/>
          </a:xfrm>
          <a:prstGeom prst="rect">
            <a:avLst/>
          </a:prstGeom>
          <a:noFill/>
          <a:ln w="9525">
            <a:solidFill>
              <a:schemeClr val="tx1"/>
            </a:solidFill>
            <a:miter lim="800000"/>
            <a:headEnd/>
            <a:tailEnd/>
          </a:ln>
        </p:spPr>
      </p:pic>
      <p:pic>
        <p:nvPicPr>
          <p:cNvPr id="14353" name="Picture 18"/>
          <p:cNvPicPr>
            <a:picLocks noChangeAspect="1" noChangeArrowheads="1"/>
          </p:cNvPicPr>
          <p:nvPr/>
        </p:nvPicPr>
        <p:blipFill>
          <a:blip r:embed="rId12"/>
          <a:srcRect b="-3018"/>
          <a:stretch>
            <a:fillRect/>
          </a:stretch>
        </p:blipFill>
        <p:spPr bwMode="auto">
          <a:xfrm>
            <a:off x="10820401" y="20821652"/>
            <a:ext cx="3455671" cy="1040129"/>
          </a:xfrm>
          <a:prstGeom prst="rect">
            <a:avLst/>
          </a:prstGeom>
          <a:noFill/>
          <a:ln w="9525">
            <a:noFill/>
            <a:miter lim="800000"/>
            <a:headEnd/>
            <a:tailEnd/>
          </a:ln>
        </p:spPr>
      </p:pic>
      <p:pic>
        <p:nvPicPr>
          <p:cNvPr id="14354" name="Picture 19"/>
          <p:cNvPicPr>
            <a:picLocks noChangeAspect="1" noChangeArrowheads="1"/>
          </p:cNvPicPr>
          <p:nvPr/>
        </p:nvPicPr>
        <p:blipFill>
          <a:blip r:embed="rId13"/>
          <a:srcRect/>
          <a:stretch>
            <a:fillRect/>
          </a:stretch>
        </p:blipFill>
        <p:spPr bwMode="auto">
          <a:xfrm>
            <a:off x="6328412" y="20821652"/>
            <a:ext cx="4320540" cy="982980"/>
          </a:xfrm>
          <a:prstGeom prst="rect">
            <a:avLst/>
          </a:prstGeom>
          <a:noFill/>
          <a:ln w="9525">
            <a:noFill/>
            <a:miter lim="800000"/>
            <a:headEnd/>
            <a:tailEnd/>
          </a:ln>
        </p:spPr>
      </p:pic>
      <p:pic>
        <p:nvPicPr>
          <p:cNvPr id="14355" name="Picture 21"/>
          <p:cNvPicPr>
            <a:picLocks noChangeAspect="1" noChangeArrowheads="1"/>
          </p:cNvPicPr>
          <p:nvPr/>
        </p:nvPicPr>
        <p:blipFill>
          <a:blip r:embed="rId14"/>
          <a:srcRect/>
          <a:stretch>
            <a:fillRect/>
          </a:stretch>
        </p:blipFill>
        <p:spPr bwMode="auto">
          <a:xfrm>
            <a:off x="2701291" y="20821652"/>
            <a:ext cx="3459480" cy="96774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143</Words>
  <Application>Microsoft Macintosh PowerPoint</Application>
  <PresentationFormat>Custom</PresentationFormat>
  <Paragraphs>5</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physics</dc:creator>
  <cp:lastModifiedBy>Zisis Papandreou</cp:lastModifiedBy>
  <cp:revision>14</cp:revision>
  <cp:lastPrinted>2010-08-16T19:29:58Z</cp:lastPrinted>
  <dcterms:created xsi:type="dcterms:W3CDTF">2010-08-16T19:27:43Z</dcterms:created>
  <dcterms:modified xsi:type="dcterms:W3CDTF">2010-08-16T19:30:20Z</dcterms:modified>
</cp:coreProperties>
</file>