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2" r:id="rId4"/>
    <p:sldId id="263" r:id="rId5"/>
    <p:sldId id="258" r:id="rId6"/>
    <p:sldId id="259" r:id="rId7"/>
    <p:sldId id="257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5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50D8-874D-2348-B9B1-0E0657615261}" type="datetimeFigureOut">
              <a:rPr lang="en-US" smtClean="0"/>
              <a:t>10/7/11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B93F-D900-E348-8EEE-A585A3648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08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50D8-874D-2348-B9B1-0E0657615261}" type="datetimeFigureOut">
              <a:rPr lang="en-US" smtClean="0"/>
              <a:t>10/7/11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B93F-D900-E348-8EEE-A585A3648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81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50D8-874D-2348-B9B1-0E0657615261}" type="datetimeFigureOut">
              <a:rPr lang="en-US" smtClean="0"/>
              <a:t>10/7/11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B93F-D900-E348-8EEE-A585A3648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70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50D8-874D-2348-B9B1-0E0657615261}" type="datetimeFigureOut">
              <a:rPr lang="en-US" smtClean="0"/>
              <a:t>10/7/11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B93F-D900-E348-8EEE-A585A3648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6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50D8-874D-2348-B9B1-0E0657615261}" type="datetimeFigureOut">
              <a:rPr lang="en-US" smtClean="0"/>
              <a:t>10/7/11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B93F-D900-E348-8EEE-A585A3648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0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50D8-874D-2348-B9B1-0E0657615261}" type="datetimeFigureOut">
              <a:rPr lang="en-US" smtClean="0"/>
              <a:t>10/7/11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B93F-D900-E348-8EEE-A585A3648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9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50D8-874D-2348-B9B1-0E0657615261}" type="datetimeFigureOut">
              <a:rPr lang="en-US" smtClean="0"/>
              <a:t>10/7/11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B93F-D900-E348-8EEE-A585A3648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44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50D8-874D-2348-B9B1-0E0657615261}" type="datetimeFigureOut">
              <a:rPr lang="en-US" smtClean="0"/>
              <a:t>10/7/11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B93F-D900-E348-8EEE-A585A3648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1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50D8-874D-2348-B9B1-0E0657615261}" type="datetimeFigureOut">
              <a:rPr lang="en-US" smtClean="0"/>
              <a:t>10/7/11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B93F-D900-E348-8EEE-A585A3648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6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50D8-874D-2348-B9B1-0E0657615261}" type="datetimeFigureOut">
              <a:rPr lang="en-US" smtClean="0"/>
              <a:t>10/7/11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B93F-D900-E348-8EEE-A585A3648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5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50D8-874D-2348-B9B1-0E0657615261}" type="datetimeFigureOut">
              <a:rPr lang="en-US" smtClean="0"/>
              <a:t>10/7/11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B93F-D900-E348-8EEE-A585A3648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2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B50D8-874D-2348-B9B1-0E0657615261}" type="datetimeFigureOut">
              <a:rPr lang="en-US" smtClean="0"/>
              <a:t>10/7/11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DB93F-D900-E348-8EEE-A585A3648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1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Report from The Spokesperson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Curtis Meyer</a:t>
            </a:r>
          </a:p>
          <a:p>
            <a:r>
              <a:rPr lang="en-US" dirty="0" smtClean="0"/>
              <a:t>8-October-2011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540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Collaborators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collaboration board has endorsed the admission of ASU. We need to have a collaboration election.</a:t>
            </a:r>
          </a:p>
          <a:p>
            <a:r>
              <a:rPr lang="en-US" dirty="0" smtClean="0"/>
              <a:t>I will be working on the MIT (Mike Williams) in the coming month. He starts at MIT in 2012.</a:t>
            </a:r>
          </a:p>
          <a:p>
            <a:r>
              <a:rPr lang="en-US" dirty="0" smtClean="0"/>
              <a:t>I will be working on the Glasgow case.</a:t>
            </a:r>
          </a:p>
          <a:p>
            <a:r>
              <a:rPr lang="en-US" dirty="0" smtClean="0"/>
              <a:t>Univ. Tenn. Knoxville has started to explore how to get re-involved in GlueX.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877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 &amp; Contracts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keep pushing on these, as we have seen, they take time.</a:t>
            </a:r>
          </a:p>
          <a:p>
            <a:r>
              <a:rPr lang="en-US" dirty="0" smtClean="0"/>
              <a:t>If we can get “partial” contracts going , it is a way to keep things moving---do we know how 85% of something will go?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08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BCAL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efforts have been focusing on work that David has done to show a physical impact of a changed scheme.</a:t>
            </a:r>
          </a:p>
          <a:p>
            <a:r>
              <a:rPr lang="en-US" dirty="0" smtClean="0"/>
              <a:t>We need a similar effort with others to show what the impact on physics is. Next meeting could brainstorm on how to proceed with this. Is this on Monday?</a:t>
            </a:r>
          </a:p>
        </p:txBody>
      </p:sp>
    </p:spTree>
    <p:extLst>
      <p:ext uri="{BB962C8B-B14F-4D97-AF65-F5344CB8AC3E}">
        <p14:creationId xmlns:p14="http://schemas.microsoft.com/office/powerpoint/2010/main" val="3867418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has been a Wiki page where people can link the talks that they have given. </a:t>
            </a:r>
          </a:p>
          <a:p>
            <a:r>
              <a:rPr lang="en-US" dirty="0" smtClean="0"/>
              <a:t>Please make sure to add links to your talks, it is reasonably up to date.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967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Zisis</a:t>
            </a:r>
            <a:r>
              <a:rPr lang="en-US" dirty="0" smtClean="0"/>
              <a:t> looked into several public products for managing images. Most appear designed for photographs.</a:t>
            </a:r>
          </a:p>
          <a:p>
            <a:r>
              <a:rPr lang="en-US" dirty="0" smtClean="0"/>
              <a:t>Is someone willing to take on the management of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607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DNP 2011 Meeting this month?</a:t>
            </a:r>
          </a:p>
          <a:p>
            <a:r>
              <a:rPr lang="en-US" dirty="0" smtClean="0"/>
              <a:t>APS Meeting  - March/April 2012 (Atlanta)</a:t>
            </a:r>
          </a:p>
          <a:p>
            <a:r>
              <a:rPr lang="en-US" dirty="0" smtClean="0"/>
              <a:t>QNP – April 2012 (</a:t>
            </a:r>
            <a:r>
              <a:rPr lang="en-US" dirty="0" err="1" smtClean="0"/>
              <a:t>Palaiseau</a:t>
            </a:r>
            <a:r>
              <a:rPr lang="en-US" dirty="0" smtClean="0"/>
              <a:t>, France)</a:t>
            </a:r>
          </a:p>
          <a:p>
            <a:r>
              <a:rPr lang="en-US" dirty="0" smtClean="0"/>
              <a:t>Intersections - May/June 2012 (St. Pete. FL)</a:t>
            </a:r>
          </a:p>
          <a:p>
            <a:endParaRPr lang="en-US" dirty="0" smtClean="0"/>
          </a:p>
          <a:p>
            <a:r>
              <a:rPr lang="en-US" dirty="0" smtClean="0"/>
              <a:t>… if you know of others, please add to the Wiki page.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728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February 23-25 (</a:t>
            </a:r>
            <a:r>
              <a:rPr lang="en-US" dirty="0" err="1" smtClean="0"/>
              <a:t>Th</a:t>
            </a:r>
            <a:r>
              <a:rPr lang="en-US" dirty="0" smtClean="0"/>
              <a:t>, </a:t>
            </a:r>
            <a:r>
              <a:rPr lang="en-US" dirty="0" err="1" smtClean="0"/>
              <a:t>Fr</a:t>
            </a:r>
            <a:r>
              <a:rPr lang="en-US" dirty="0" smtClean="0"/>
              <a:t>, Sa), 2012 at JLab. </a:t>
            </a:r>
          </a:p>
          <a:p>
            <a:r>
              <a:rPr lang="en-US" dirty="0" smtClean="0"/>
              <a:t>June 4 – 6 (</a:t>
            </a:r>
            <a:r>
              <a:rPr lang="en-US" dirty="0" err="1" smtClean="0"/>
              <a:t>Mo,Tu,We</a:t>
            </a:r>
            <a:r>
              <a:rPr lang="en-US" dirty="0" smtClean="0"/>
              <a:t>), 2012 at JLab.</a:t>
            </a:r>
          </a:p>
          <a:p>
            <a:pPr lvl="1"/>
            <a:r>
              <a:rPr lang="en-US" dirty="0" smtClean="0"/>
              <a:t>Was scheduled @ FSU, have we moved back to where we need to be @ JLab?</a:t>
            </a:r>
          </a:p>
          <a:p>
            <a:r>
              <a:rPr lang="en-US" dirty="0" smtClean="0"/>
              <a:t>October 4-6 (</a:t>
            </a:r>
            <a:r>
              <a:rPr lang="en-US" dirty="0" err="1" smtClean="0"/>
              <a:t>Th</a:t>
            </a:r>
            <a:r>
              <a:rPr lang="en-US" dirty="0" smtClean="0"/>
              <a:t>, </a:t>
            </a:r>
            <a:r>
              <a:rPr lang="en-US" dirty="0" err="1" smtClean="0"/>
              <a:t>Fr</a:t>
            </a:r>
            <a:r>
              <a:rPr lang="en-US" dirty="0" smtClean="0"/>
              <a:t>, Sa), 2012 at JLab.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590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371</Words>
  <Application>Microsoft Macintosh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Report from The Spokesperson</vt:lpstr>
      <vt:lpstr>New Collaborators</vt:lpstr>
      <vt:lpstr>MOUs &amp; Contracts </vt:lpstr>
      <vt:lpstr>BCAL Segmentation</vt:lpstr>
      <vt:lpstr>Talks</vt:lpstr>
      <vt:lpstr>Images</vt:lpstr>
      <vt:lpstr>Conferences</vt:lpstr>
      <vt:lpstr>Collaboration Meetings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from The Spokesperson</dc:title>
  <dc:creator>Curtis Meyer</dc:creator>
  <cp:lastModifiedBy>Curtis Meyer</cp:lastModifiedBy>
  <cp:revision>9</cp:revision>
  <dcterms:created xsi:type="dcterms:W3CDTF">2011-10-07T11:43:48Z</dcterms:created>
  <dcterms:modified xsi:type="dcterms:W3CDTF">2011-10-08T10:45:28Z</dcterms:modified>
</cp:coreProperties>
</file>