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9" r:id="rId3"/>
    <p:sldId id="258" r:id="rId4"/>
    <p:sldId id="257" r:id="rId5"/>
    <p:sldId id="263" r:id="rId6"/>
    <p:sldId id="261" r:id="rId7"/>
    <p:sldId id="260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342C0-ADD0-4348-9D18-E3AD203845CC}" type="datetimeFigureOut">
              <a:rPr lang="en-US" smtClean="0"/>
              <a:t>2/14/12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F5E18-DBAC-FB42-A4CE-9EA547D6B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615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525E0-E61B-6F4E-A8C9-5E521E9C3559}" type="datetimeFigureOut">
              <a:rPr lang="en-US" smtClean="0"/>
              <a:t>2/14/12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2429D-BC9B-BF45-B549-32722187A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8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4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9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4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2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4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9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8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8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2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meleon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8940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2/16/12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DC418-062C-F247-948F-807F7E35A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7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accent5">
              <a:lumMod val="75000"/>
            </a:schemeClr>
          </a:solidFill>
          <a:latin typeface="Adobe Caslon Pro Bold"/>
          <a:ea typeface="+mj-ea"/>
          <a:cs typeface="Adobe Caslon Pro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dobe Caslon Pro Bold"/>
          <a:ea typeface="+mn-ea"/>
          <a:cs typeface="Adobe Caslon Pro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dobe Caslon Pro"/>
          <a:ea typeface="+mn-ea"/>
          <a:cs typeface="Adobe Casl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dobe Caslon Pro"/>
          <a:ea typeface="+mn-ea"/>
          <a:cs typeface="Adobe Casl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dobe Caslon Pro"/>
          <a:ea typeface="+mn-ea"/>
          <a:cs typeface="Adobe Casl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dobe Caslon Pro"/>
          <a:ea typeface="+mn-ea"/>
          <a:cs typeface="Adobe Casl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3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GlueX Collaboration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16-18 February, 2012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Curtis A. Meyer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6820" y="5644074"/>
            <a:ext cx="5810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Our 33</a:t>
            </a:r>
            <a:r>
              <a:rPr lang="en-US" sz="2800" b="1" baseline="30000" dirty="0" smtClean="0">
                <a:solidFill>
                  <a:schemeClr val="accent6">
                    <a:lumMod val="50000"/>
                  </a:schemeClr>
                </a:solidFill>
              </a:rPr>
              <a:t>rd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GlueX Collaboration Meeting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2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 Beam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We have been asked to submit a request to the PAC for additional GlueX beam time. This will be due in May and the PAC will be held in June.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last PAC presentation was in August of 2010. This will be a nice opportunity to update the PAC on where we stand, and talk about what we would be able to do using higher-intensity beams and hopefully PID.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3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4635"/>
            <a:ext cx="8229600" cy="1143000"/>
          </a:xfrm>
        </p:spPr>
        <p:txBody>
          <a:bodyPr/>
          <a:lstStyle/>
          <a:p>
            <a:r>
              <a:rPr lang="en-US" dirty="0" smtClean="0"/>
              <a:t>Enjoy the Meeting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4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903" y="274638"/>
            <a:ext cx="6561896" cy="1143000"/>
          </a:xfrm>
        </p:spPr>
        <p:txBody>
          <a:bodyPr/>
          <a:lstStyle/>
          <a:p>
            <a:r>
              <a:rPr lang="en-US" dirty="0" smtClean="0"/>
              <a:t>BCAL Delivered to 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7" name="Content Placeholder 6" descr="openhouse_bcal_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4169664" cy="22931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openhouse_bcal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96" y="3229102"/>
            <a:ext cx="4169664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Solenoid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openhouse_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166216"/>
            <a:ext cx="3474720" cy="2606040"/>
          </a:xfrm>
          <a:prstGeom prst="rect">
            <a:avLst/>
          </a:prstGeom>
        </p:spPr>
      </p:pic>
      <p:pic>
        <p:nvPicPr>
          <p:cNvPr id="8" name="Picture 7" descr="openhouse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166216"/>
            <a:ext cx="3474720" cy="2606040"/>
          </a:xfrm>
          <a:prstGeom prst="rect">
            <a:avLst/>
          </a:prstGeom>
        </p:spPr>
      </p:pic>
      <p:pic>
        <p:nvPicPr>
          <p:cNvPr id="9" name="Picture 8" descr="openhouse_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" y="3772256"/>
            <a:ext cx="3474720" cy="2606040"/>
          </a:xfrm>
          <a:prstGeom prst="rect">
            <a:avLst/>
          </a:prstGeom>
        </p:spPr>
      </p:pic>
      <p:pic>
        <p:nvPicPr>
          <p:cNvPr id="10" name="Picture 9" descr="events_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08" y="3772256"/>
            <a:ext cx="3474720" cy="2606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59405" y="4033278"/>
            <a:ext cx="1597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Do we know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What color(s)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Yet?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820107"/>
            <a:ext cx="1466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Full-magnet tests in the fall.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8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078" y="0"/>
            <a:ext cx="6561896" cy="1143000"/>
          </a:xfrm>
        </p:spPr>
        <p:txBody>
          <a:bodyPr/>
          <a:lstStyle/>
          <a:p>
            <a:r>
              <a:rPr lang="en-US" dirty="0" smtClean="0"/>
              <a:t>Hall-D Open House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openhouse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3" y="1618835"/>
            <a:ext cx="2779776" cy="2084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01" y="992102"/>
            <a:ext cx="7833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January 11, 2012 --- nearly 400 people toured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HallD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 descr="openhouse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09" y="1618835"/>
            <a:ext cx="2779776" cy="2084832"/>
          </a:xfrm>
          <a:prstGeom prst="rect">
            <a:avLst/>
          </a:prstGeom>
        </p:spPr>
      </p:pic>
      <p:pic>
        <p:nvPicPr>
          <p:cNvPr id="10" name="Picture 9" descr="events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3" y="3703667"/>
            <a:ext cx="2779776" cy="2084832"/>
          </a:xfrm>
          <a:prstGeom prst="rect">
            <a:avLst/>
          </a:prstGeom>
        </p:spPr>
      </p:pic>
      <p:pic>
        <p:nvPicPr>
          <p:cNvPr id="12" name="Picture 11" descr="openhouse_bcal_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85" y="1618835"/>
            <a:ext cx="2779776" cy="2084832"/>
          </a:xfrm>
          <a:prstGeom prst="rect">
            <a:avLst/>
          </a:prstGeom>
        </p:spPr>
      </p:pic>
      <p:pic>
        <p:nvPicPr>
          <p:cNvPr id="14" name="Picture 13" descr="openhouse_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09" y="3703667"/>
            <a:ext cx="2779776" cy="2084832"/>
          </a:xfrm>
          <a:prstGeom prst="rect">
            <a:avLst/>
          </a:prstGeom>
        </p:spPr>
      </p:pic>
      <p:pic>
        <p:nvPicPr>
          <p:cNvPr id="16" name="Picture 15" descr="openhouse_0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85" y="3703667"/>
            <a:ext cx="2779776" cy="20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5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902" y="274638"/>
            <a:ext cx="6561897" cy="1143000"/>
          </a:xfrm>
        </p:spPr>
        <p:txBody>
          <a:bodyPr/>
          <a:lstStyle/>
          <a:p>
            <a:r>
              <a:rPr lang="en-US" dirty="0" err="1" smtClean="0"/>
              <a:t>HallD</a:t>
            </a:r>
            <a:r>
              <a:rPr lang="en-US" dirty="0" smtClean="0"/>
              <a:t> &amp; Tagger 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We now have beneficial occupancy of both the experimental hall and the tagger hall!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I think that we will have lunch-time tours of both buildings---one today and the other tomorrow.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You need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GERTxx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SAFxxx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training to go to the halls and they are hard-hat areas.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4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Spokesperson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– my service was extended for a second 4-year term.</a:t>
            </a:r>
          </a:p>
          <a:p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Deputy Spokesperson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– Matt Shepherd  agreed to take on this task. Thanks to George Lolos for his service.</a:t>
            </a:r>
          </a:p>
          <a:p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Collaboration Board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– The members are:</a:t>
            </a:r>
          </a:p>
          <a:p>
            <a:pPr lvl="1"/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Liping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Gan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(new)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George Lolos (new)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Alex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Somov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(new)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Will Brooks (continuing)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Richard Jones (continuing)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Ryan Mitchel (continuing)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5852" y="274638"/>
            <a:ext cx="5970947" cy="1143000"/>
          </a:xfrm>
        </p:spPr>
        <p:txBody>
          <a:bodyPr/>
          <a:lstStyle/>
          <a:p>
            <a:r>
              <a:rPr lang="en-US" dirty="0" smtClean="0"/>
              <a:t>New 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The Arizona State Group – Barry Ritchie &amp; Mike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Dugger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was voted into GlueX in November of 2011.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The MIT Group – Mike Williams and students will be discussed at the collaboration board meeting. Mike will talk briefly later this morning.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The Glasgow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</a:rPr>
              <a:t>Gorup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 – Ken Livingston and Dave Ireland will be discussed at the collaboration board meeting.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2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Software Review in early June 2012. Appears to be to make sure that the software in all four halls is ready to go on time.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This software is not part of 12-GeV.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Eugene asked David Lawrence to coordinate this on the Jefferson Lab side.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 asked Matt Shepherd to coordinate this on the collaboration side.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David will report later this morning.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1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On Wednesday May 2, 2012, we will have a one-day workshop at Jefferson Lab on possible upgrades to the GlueX detector.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Some of the topics are as follows, but more ideas are very welcome.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Particle Identification.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FCAL upgrades.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Polarimetry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C418-062C-F247-948F-807F7E35A5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4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549</Words>
  <Application>Microsoft Macintosh PowerPoint</Application>
  <PresentationFormat>On-screen Show (4:3)</PresentationFormat>
  <Paragraphs>76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GlueX Collaboration Meeting</vt:lpstr>
      <vt:lpstr>BCAL Delivered to JLab</vt:lpstr>
      <vt:lpstr>The Solenoid</vt:lpstr>
      <vt:lpstr>Hall-D Open House</vt:lpstr>
      <vt:lpstr>HallD &amp; Tagger Hall</vt:lpstr>
      <vt:lpstr>Elections</vt:lpstr>
      <vt:lpstr>New Collaborators</vt:lpstr>
      <vt:lpstr>More Reviews</vt:lpstr>
      <vt:lpstr>Workshop</vt:lpstr>
      <vt:lpstr>PAC Beam Request</vt:lpstr>
      <vt:lpstr>Enjoy the Meeting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Meyer</dc:creator>
  <cp:lastModifiedBy>Curtis Meyer</cp:lastModifiedBy>
  <cp:revision>13</cp:revision>
  <dcterms:created xsi:type="dcterms:W3CDTF">2012-02-14T21:32:21Z</dcterms:created>
  <dcterms:modified xsi:type="dcterms:W3CDTF">2012-02-15T16:15:42Z</dcterms:modified>
</cp:coreProperties>
</file>