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8" r:id="rId5"/>
    <p:sldId id="269" r:id="rId6"/>
    <p:sldId id="270" r:id="rId7"/>
    <p:sldId id="258" r:id="rId8"/>
    <p:sldId id="272" r:id="rId9"/>
    <p:sldId id="27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0A0B-F946-A04D-94E3-C1B2CF1D78D7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39D46-D9AA-2F4D-A3CD-2548638E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395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4D671-892D-4248-973E-95AB24DE8EEF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A1E96-1BEC-D14C-B046-EB3C400A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38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0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3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1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1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1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D0D1-FE08-144F-A898-F5B5A3A89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660066"/>
                </a:solidFill>
              </a:defRPr>
            </a:lvl1pPr>
          </a:lstStyle>
          <a:p>
            <a:r>
              <a:rPr lang="en-US" smtClean="0"/>
              <a:t>10/4/12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60066"/>
                </a:solidFill>
              </a:defRPr>
            </a:lvl1pPr>
          </a:lstStyle>
          <a:p>
            <a:r>
              <a:rPr lang="en-US" dirty="0" smtClean="0"/>
              <a:t>GlueX Collaboration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60066"/>
                </a:solidFill>
              </a:defRPr>
            </a:lvl1pPr>
          </a:lstStyle>
          <a:p>
            <a:fld id="{5FB3D0D1-FE08-144F-A898-F5B5A3A893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hameleon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0"/>
            <a:ext cx="2286000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9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GlueX Collaboration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October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-6,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2012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Jefferson Lab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Curtis Meyer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4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 The Meeting!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5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Busy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proceeds on may fronts.</a:t>
            </a:r>
          </a:p>
          <a:p>
            <a:r>
              <a:rPr lang="en-US" dirty="0" smtClean="0"/>
              <a:t>New contracts moving forward.</a:t>
            </a:r>
          </a:p>
          <a:p>
            <a:r>
              <a:rPr lang="en-US" dirty="0" smtClean="0"/>
              <a:t>12</a:t>
            </a:r>
            <a:r>
              <a:rPr lang="en-US" dirty="0" smtClean="0"/>
              <a:t>-Gev Software Review – June 7-8</a:t>
            </a:r>
          </a:p>
          <a:p>
            <a:r>
              <a:rPr lang="en-US" dirty="0" smtClean="0"/>
              <a:t>PAC 39 Presentations -  June 18-</a:t>
            </a:r>
            <a:r>
              <a:rPr lang="en-US" dirty="0" smtClean="0"/>
              <a:t>21</a:t>
            </a:r>
          </a:p>
          <a:p>
            <a:r>
              <a:rPr lang="en-US" dirty="0" smtClean="0"/>
              <a:t>PID Upgrade work moving forward</a:t>
            </a:r>
          </a:p>
          <a:p>
            <a:r>
              <a:rPr lang="en-US" dirty="0" smtClean="0"/>
              <a:t>Data Challenge moving forward.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0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Busy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Construction proceeds on may fronts.</a:t>
            </a:r>
          </a:p>
          <a:p>
            <a:r>
              <a:rPr lang="en-US" dirty="0" smtClean="0"/>
              <a:t>New contracts moving forward.</a:t>
            </a:r>
          </a:p>
          <a:p>
            <a:r>
              <a:rPr lang="en-US" dirty="0" smtClean="0"/>
              <a:t>12</a:t>
            </a:r>
            <a:r>
              <a:rPr lang="en-US" dirty="0" smtClean="0"/>
              <a:t>-Gev Software Review – June 7-8</a:t>
            </a:r>
          </a:p>
          <a:p>
            <a:r>
              <a:rPr lang="en-US" dirty="0" smtClean="0"/>
              <a:t>PAC 39 Presentations -  June 18-</a:t>
            </a:r>
            <a:r>
              <a:rPr lang="en-US" dirty="0" smtClean="0"/>
              <a:t>21</a:t>
            </a:r>
          </a:p>
          <a:p>
            <a:r>
              <a:rPr lang="en-US" dirty="0" smtClean="0"/>
              <a:t>PID Upgrade work moving forward</a:t>
            </a:r>
          </a:p>
          <a:p>
            <a:r>
              <a:rPr lang="en-US" dirty="0" smtClean="0"/>
              <a:t>Data Challenge moving forward.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Busy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proceeds on may fronts.</a:t>
            </a:r>
          </a:p>
          <a:p>
            <a:r>
              <a:rPr lang="en-US" b="1" dirty="0" smtClean="0">
                <a:solidFill>
                  <a:srgbClr val="E46C0A"/>
                </a:solidFill>
              </a:rPr>
              <a:t>New contracts moving forward.</a:t>
            </a:r>
          </a:p>
          <a:p>
            <a:r>
              <a:rPr lang="en-US" dirty="0" smtClean="0"/>
              <a:t>12</a:t>
            </a:r>
            <a:r>
              <a:rPr lang="en-US" dirty="0" smtClean="0"/>
              <a:t>-Gev Software Review – June 7-8</a:t>
            </a:r>
          </a:p>
          <a:p>
            <a:r>
              <a:rPr lang="en-US" dirty="0" smtClean="0"/>
              <a:t>PAC 39 Presentations -  June 18-</a:t>
            </a:r>
            <a:r>
              <a:rPr lang="en-US" dirty="0" smtClean="0"/>
              <a:t>21</a:t>
            </a:r>
          </a:p>
          <a:p>
            <a:r>
              <a:rPr lang="en-US" dirty="0" smtClean="0"/>
              <a:t>PID Upgrade work moving forward</a:t>
            </a:r>
          </a:p>
          <a:p>
            <a:r>
              <a:rPr lang="en-US" dirty="0" smtClean="0"/>
              <a:t>Data Challenge moving forward.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Busy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proceeds on may fronts.</a:t>
            </a:r>
          </a:p>
          <a:p>
            <a:r>
              <a:rPr lang="en-US" dirty="0" smtClean="0"/>
              <a:t>New contracts moving forward.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-Gev Software Review – June 7-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8 </a:t>
            </a:r>
            <a:r>
              <a:rPr lang="en-US" sz="1800" b="1" dirty="0" smtClean="0">
                <a:solidFill>
                  <a:srgbClr val="0000FF"/>
                </a:solidFill>
              </a:rPr>
              <a:t>(offline session).</a:t>
            </a:r>
            <a:endParaRPr lang="en-US" sz="1800" b="1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PAC 39 Presentations -  June 18-</a:t>
            </a:r>
            <a:r>
              <a:rPr lang="en-US" dirty="0" smtClean="0"/>
              <a:t>21</a:t>
            </a:r>
          </a:p>
          <a:p>
            <a:r>
              <a:rPr lang="en-US" dirty="0" smtClean="0"/>
              <a:t>PID Upgrade work moving forward</a:t>
            </a:r>
          </a:p>
          <a:p>
            <a:r>
              <a:rPr lang="en-US" dirty="0" smtClean="0"/>
              <a:t>Data Challenge moving forward.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Busy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proceeds on may fronts.</a:t>
            </a:r>
          </a:p>
          <a:p>
            <a:r>
              <a:rPr lang="en-US" dirty="0" smtClean="0"/>
              <a:t>New contracts moving forward.</a:t>
            </a:r>
          </a:p>
          <a:p>
            <a:r>
              <a:rPr lang="en-US" dirty="0" smtClean="0"/>
              <a:t>12</a:t>
            </a:r>
            <a:r>
              <a:rPr lang="en-US" dirty="0" smtClean="0"/>
              <a:t>-Gev Software Review – June 7-8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PAC 39 Presentations -  June 18-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21</a:t>
            </a:r>
          </a:p>
          <a:p>
            <a:r>
              <a:rPr lang="en-US" dirty="0" smtClean="0"/>
              <a:t>PID Upgrade work moving forward</a:t>
            </a:r>
          </a:p>
          <a:p>
            <a:r>
              <a:rPr lang="en-US" dirty="0" smtClean="0"/>
              <a:t>Data Challenge moving forward.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 39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542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Proposal -- A study of meson and baryon decays to strange final states with GlueX in Hall D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.   </a:t>
            </a:r>
            <a:r>
              <a:rPr lang="en-US" sz="2600" b="1" dirty="0" smtClean="0">
                <a:solidFill>
                  <a:srgbClr val="0000FF"/>
                </a:solidFill>
              </a:rPr>
              <a:t>Received C2 Approval.</a:t>
            </a:r>
            <a:endParaRPr lang="en-US" sz="26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M. Shepherd, GlueX Collaboration</a:t>
            </a: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GlueX-doc-1962</a:t>
            </a:r>
          </a:p>
          <a:p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Proposal -- Eta-Decay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Proposal.  </a:t>
            </a:r>
            <a:r>
              <a:rPr lang="en-US" sz="2600" b="1" dirty="0" smtClean="0">
                <a:solidFill>
                  <a:srgbClr val="0000FF"/>
                </a:solidFill>
              </a:rPr>
              <a:t>Deferred.</a:t>
            </a:r>
            <a:endParaRPr lang="en-US" sz="26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L.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Gan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, A.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Somov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, GlueX Collaboration</a:t>
            </a: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GlueX-doc-1958</a:t>
            </a:r>
          </a:p>
          <a:p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LOI -- Charged Pion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Polarizability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experiment</a:t>
            </a: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D. Lawrence, R.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Miskiman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, E. Smith</a:t>
            </a: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GlueX-doc-1976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LOI -- Rare Decay Eta -&gt;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e+e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-  </a:t>
            </a: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J.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Leckey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GlueX-doc-1977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1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Busy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proceeds on may fronts.</a:t>
            </a:r>
          </a:p>
          <a:p>
            <a:r>
              <a:rPr lang="en-US" dirty="0" smtClean="0"/>
              <a:t>New contracts moving forward.</a:t>
            </a:r>
          </a:p>
          <a:p>
            <a:r>
              <a:rPr lang="en-US" dirty="0" smtClean="0"/>
              <a:t>12</a:t>
            </a:r>
            <a:r>
              <a:rPr lang="en-US" dirty="0" smtClean="0"/>
              <a:t>-Gev Software Review – June 7-8</a:t>
            </a:r>
          </a:p>
          <a:p>
            <a:r>
              <a:rPr lang="en-US" dirty="0" smtClean="0"/>
              <a:t>PAC 39 Presentations -  June 18-</a:t>
            </a:r>
            <a:r>
              <a:rPr lang="en-US" dirty="0" smtClean="0"/>
              <a:t>21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PID Upgrade work moving forward </a:t>
            </a:r>
            <a:r>
              <a:rPr lang="en-US" sz="1800" b="1" dirty="0" smtClean="0">
                <a:solidFill>
                  <a:srgbClr val="0000FF"/>
                </a:solidFill>
              </a:rPr>
              <a:t>(</a:t>
            </a:r>
            <a:r>
              <a:rPr lang="en-US" sz="1800" b="1" dirty="0">
                <a:solidFill>
                  <a:srgbClr val="0000FF"/>
                </a:solidFill>
              </a:rPr>
              <a:t>F</a:t>
            </a:r>
            <a:r>
              <a:rPr lang="en-US" sz="1800" b="1" dirty="0" smtClean="0">
                <a:solidFill>
                  <a:srgbClr val="0000FF"/>
                </a:solidFill>
              </a:rPr>
              <a:t>riday session)</a:t>
            </a:r>
          </a:p>
          <a:p>
            <a:r>
              <a:rPr lang="en-US" dirty="0" smtClean="0"/>
              <a:t>Data Challenge moving forward.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Busy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proceeds on may fronts.</a:t>
            </a:r>
          </a:p>
          <a:p>
            <a:r>
              <a:rPr lang="en-US" dirty="0" smtClean="0"/>
              <a:t>New contracts moving forward.</a:t>
            </a:r>
          </a:p>
          <a:p>
            <a:r>
              <a:rPr lang="en-US" dirty="0" smtClean="0"/>
              <a:t>12</a:t>
            </a:r>
            <a:r>
              <a:rPr lang="en-US" dirty="0" smtClean="0"/>
              <a:t>-Gev Software Review – June 7-8</a:t>
            </a:r>
          </a:p>
          <a:p>
            <a:r>
              <a:rPr lang="en-US" dirty="0" smtClean="0"/>
              <a:t>PAC 39 Presentations -  June 18-</a:t>
            </a:r>
            <a:r>
              <a:rPr lang="en-US" dirty="0" smtClean="0"/>
              <a:t>21</a:t>
            </a:r>
          </a:p>
          <a:p>
            <a:r>
              <a:rPr lang="en-US" dirty="0" smtClean="0"/>
              <a:t>PID Upgrade work moving forward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Data Challenge moving forward. </a:t>
            </a:r>
            <a:r>
              <a:rPr lang="en-US" sz="1800" b="1" dirty="0" smtClean="0">
                <a:solidFill>
                  <a:srgbClr val="0000FF"/>
                </a:solidFill>
              </a:rPr>
              <a:t>(Offline session)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509</Words>
  <Application>Microsoft Macintosh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GlueX Collaboration Meeting</vt:lpstr>
      <vt:lpstr>A Busy Four Months</vt:lpstr>
      <vt:lpstr>A Busy Four Months</vt:lpstr>
      <vt:lpstr>A Busy Four Months</vt:lpstr>
      <vt:lpstr>A Busy Four Months</vt:lpstr>
      <vt:lpstr>A Busy Four Months</vt:lpstr>
      <vt:lpstr>PAC 39 </vt:lpstr>
      <vt:lpstr>A Busy Four Months</vt:lpstr>
      <vt:lpstr>A Busy Four Months</vt:lpstr>
      <vt:lpstr>Enjoy The Meeting!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GlueX Collaboration Meeting</dc:title>
  <dc:creator>Curtis Meyer</dc:creator>
  <cp:lastModifiedBy>Curtis Meyer</cp:lastModifiedBy>
  <cp:revision>4</cp:revision>
  <dcterms:created xsi:type="dcterms:W3CDTF">2012-05-17T16:35:55Z</dcterms:created>
  <dcterms:modified xsi:type="dcterms:W3CDTF">2012-10-01T17:41:01Z</dcterms:modified>
</cp:coreProperties>
</file>