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-96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76A6-F783-4C6C-9250-69EC11C5E1C3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F8B0A-7F93-4301-A61E-A99078C47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48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76A6-F783-4C6C-9250-69EC11C5E1C3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F8B0A-7F93-4301-A61E-A99078C47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71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76A6-F783-4C6C-9250-69EC11C5E1C3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F8B0A-7F93-4301-A61E-A99078C47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47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76A6-F783-4C6C-9250-69EC11C5E1C3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F8B0A-7F93-4301-A61E-A99078C47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0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76A6-F783-4C6C-9250-69EC11C5E1C3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F8B0A-7F93-4301-A61E-A99078C47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64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76A6-F783-4C6C-9250-69EC11C5E1C3}" type="datetimeFigureOut">
              <a:rPr lang="en-US" smtClean="0"/>
              <a:t>3/6/15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F8B0A-7F93-4301-A61E-A99078C47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11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76A6-F783-4C6C-9250-69EC11C5E1C3}" type="datetimeFigureOut">
              <a:rPr lang="en-US" smtClean="0"/>
              <a:t>3/6/15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F8B0A-7F93-4301-A61E-A99078C47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38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76A6-F783-4C6C-9250-69EC11C5E1C3}" type="datetimeFigureOut">
              <a:rPr lang="en-US" smtClean="0"/>
              <a:t>3/6/15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F8B0A-7F93-4301-A61E-A99078C47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1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76A6-F783-4C6C-9250-69EC11C5E1C3}" type="datetimeFigureOut">
              <a:rPr lang="en-US" smtClean="0"/>
              <a:t>3/6/15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F8B0A-7F93-4301-A61E-A99078C47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6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76A6-F783-4C6C-9250-69EC11C5E1C3}" type="datetimeFigureOut">
              <a:rPr lang="en-US" smtClean="0"/>
              <a:t>3/6/15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F8B0A-7F93-4301-A61E-A99078C47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75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76A6-F783-4C6C-9250-69EC11C5E1C3}" type="datetimeFigureOut">
              <a:rPr lang="en-US" smtClean="0"/>
              <a:t>3/6/15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F8B0A-7F93-4301-A61E-A99078C47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12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676A6-F783-4C6C-9250-69EC11C5E1C3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F8B0A-7F93-4301-A61E-A99078C47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56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90774" y="1171677"/>
            <a:ext cx="2294194" cy="24662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6334126" y="19407188"/>
            <a:ext cx="3676650" cy="2559050"/>
          </a:xfrm>
          <a:custGeom>
            <a:avLst/>
            <a:gdLst>
              <a:gd name="T0" fmla="*/ 137 w 2201"/>
              <a:gd name="T1" fmla="*/ 1504 h 1533"/>
              <a:gd name="T2" fmla="*/ 137 w 2201"/>
              <a:gd name="T3" fmla="*/ 1502 h 1533"/>
              <a:gd name="T4" fmla="*/ 211 w 2201"/>
              <a:gd name="T5" fmla="*/ 1502 h 1533"/>
              <a:gd name="T6" fmla="*/ 493 w 2201"/>
              <a:gd name="T7" fmla="*/ 1423 h 1533"/>
              <a:gd name="T8" fmla="*/ 628 w 2201"/>
              <a:gd name="T9" fmla="*/ 1321 h 1533"/>
              <a:gd name="T10" fmla="*/ 778 w 2201"/>
              <a:gd name="T11" fmla="*/ 1183 h 1533"/>
              <a:gd name="T12" fmla="*/ 879 w 2201"/>
              <a:gd name="T13" fmla="*/ 1086 h 1533"/>
              <a:gd name="T14" fmla="*/ 1094 w 2201"/>
              <a:gd name="T15" fmla="*/ 871 h 1533"/>
              <a:gd name="T16" fmla="*/ 1135 w 2201"/>
              <a:gd name="T17" fmla="*/ 884 h 1533"/>
              <a:gd name="T18" fmla="*/ 1148 w 2201"/>
              <a:gd name="T19" fmla="*/ 938 h 1533"/>
              <a:gd name="T20" fmla="*/ 1254 w 2201"/>
              <a:gd name="T21" fmla="*/ 1336 h 1533"/>
              <a:gd name="T22" fmla="*/ 1296 w 2201"/>
              <a:gd name="T23" fmla="*/ 1470 h 1533"/>
              <a:gd name="T24" fmla="*/ 1391 w 2201"/>
              <a:gd name="T25" fmla="*/ 1527 h 1533"/>
              <a:gd name="T26" fmla="*/ 1549 w 2201"/>
              <a:gd name="T27" fmla="*/ 1507 h 1533"/>
              <a:gd name="T28" fmla="*/ 1896 w 2201"/>
              <a:gd name="T29" fmla="*/ 1466 h 1533"/>
              <a:gd name="T30" fmla="*/ 1954 w 2201"/>
              <a:gd name="T31" fmla="*/ 1444 h 1533"/>
              <a:gd name="T32" fmla="*/ 1968 w 2201"/>
              <a:gd name="T33" fmla="*/ 1417 h 1533"/>
              <a:gd name="T34" fmla="*/ 1938 w 2201"/>
              <a:gd name="T35" fmla="*/ 1410 h 1533"/>
              <a:gd name="T36" fmla="*/ 1707 w 2201"/>
              <a:gd name="T37" fmla="*/ 1418 h 1533"/>
              <a:gd name="T38" fmla="*/ 1498 w 2201"/>
              <a:gd name="T39" fmla="*/ 1268 h 1533"/>
              <a:gd name="T40" fmla="*/ 1454 w 2201"/>
              <a:gd name="T41" fmla="*/ 1158 h 1533"/>
              <a:gd name="T42" fmla="*/ 1317 w 2201"/>
              <a:gd name="T43" fmla="*/ 684 h 1533"/>
              <a:gd name="T44" fmla="*/ 1328 w 2201"/>
              <a:gd name="T45" fmla="*/ 638 h 1533"/>
              <a:gd name="T46" fmla="*/ 1400 w 2201"/>
              <a:gd name="T47" fmla="*/ 563 h 1533"/>
              <a:gd name="T48" fmla="*/ 1549 w 2201"/>
              <a:gd name="T49" fmla="*/ 421 h 1533"/>
              <a:gd name="T50" fmla="*/ 1736 w 2201"/>
              <a:gd name="T51" fmla="*/ 268 h 1533"/>
              <a:gd name="T52" fmla="*/ 2027 w 2201"/>
              <a:gd name="T53" fmla="*/ 241 h 1533"/>
              <a:gd name="T54" fmla="*/ 2075 w 2201"/>
              <a:gd name="T55" fmla="*/ 230 h 1533"/>
              <a:gd name="T56" fmla="*/ 2189 w 2201"/>
              <a:gd name="T57" fmla="*/ 88 h 1533"/>
              <a:gd name="T58" fmla="*/ 2183 w 2201"/>
              <a:gd name="T59" fmla="*/ 49 h 1533"/>
              <a:gd name="T60" fmla="*/ 2032 w 2201"/>
              <a:gd name="T61" fmla="*/ 2 h 1533"/>
              <a:gd name="T62" fmla="*/ 1880 w 2201"/>
              <a:gd name="T63" fmla="*/ 30 h 1533"/>
              <a:gd name="T64" fmla="*/ 1739 w 2201"/>
              <a:gd name="T65" fmla="*/ 112 h 1533"/>
              <a:gd name="T66" fmla="*/ 1466 w 2201"/>
              <a:gd name="T67" fmla="*/ 373 h 1533"/>
              <a:gd name="T68" fmla="*/ 1324 w 2201"/>
              <a:gd name="T69" fmla="*/ 514 h 1533"/>
              <a:gd name="T70" fmla="*/ 1278 w 2201"/>
              <a:gd name="T71" fmla="*/ 500 h 1533"/>
              <a:gd name="T72" fmla="*/ 1268 w 2201"/>
              <a:gd name="T73" fmla="*/ 449 h 1533"/>
              <a:gd name="T74" fmla="*/ 1187 w 2201"/>
              <a:gd name="T75" fmla="*/ 131 h 1533"/>
              <a:gd name="T76" fmla="*/ 1168 w 2201"/>
              <a:gd name="T77" fmla="*/ 64 h 1533"/>
              <a:gd name="T78" fmla="*/ 1101 w 2201"/>
              <a:gd name="T79" fmla="*/ 14 h 1533"/>
              <a:gd name="T80" fmla="*/ 1045 w 2201"/>
              <a:gd name="T81" fmla="*/ 19 h 1533"/>
              <a:gd name="T82" fmla="*/ 780 w 2201"/>
              <a:gd name="T83" fmla="*/ 71 h 1533"/>
              <a:gd name="T84" fmla="*/ 649 w 2201"/>
              <a:gd name="T85" fmla="*/ 98 h 1533"/>
              <a:gd name="T86" fmla="*/ 542 w 2201"/>
              <a:gd name="T87" fmla="*/ 160 h 1533"/>
              <a:gd name="T88" fmla="*/ 537 w 2201"/>
              <a:gd name="T89" fmla="*/ 183 h 1533"/>
              <a:gd name="T90" fmla="*/ 555 w 2201"/>
              <a:gd name="T91" fmla="*/ 189 h 1533"/>
              <a:gd name="T92" fmla="*/ 661 w 2201"/>
              <a:gd name="T93" fmla="*/ 170 h 1533"/>
              <a:gd name="T94" fmla="*/ 772 w 2201"/>
              <a:gd name="T95" fmla="*/ 158 h 1533"/>
              <a:gd name="T96" fmla="*/ 948 w 2201"/>
              <a:gd name="T97" fmla="*/ 282 h 1533"/>
              <a:gd name="T98" fmla="*/ 1010 w 2201"/>
              <a:gd name="T99" fmla="*/ 461 h 1533"/>
              <a:gd name="T100" fmla="*/ 1077 w 2201"/>
              <a:gd name="T101" fmla="*/ 694 h 1533"/>
              <a:gd name="T102" fmla="*/ 1055 w 2201"/>
              <a:gd name="T103" fmla="*/ 771 h 1533"/>
              <a:gd name="T104" fmla="*/ 950 w 2201"/>
              <a:gd name="T105" fmla="*/ 872 h 1533"/>
              <a:gd name="T106" fmla="*/ 886 w 2201"/>
              <a:gd name="T107" fmla="*/ 944 h 1533"/>
              <a:gd name="T108" fmla="*/ 612 w 2201"/>
              <a:gd name="T109" fmla="*/ 1204 h 1533"/>
              <a:gd name="T110" fmla="*/ 386 w 2201"/>
              <a:gd name="T111" fmla="*/ 1312 h 1533"/>
              <a:gd name="T112" fmla="*/ 186 w 2201"/>
              <a:gd name="T113" fmla="*/ 1319 h 1533"/>
              <a:gd name="T114" fmla="*/ 123 w 2201"/>
              <a:gd name="T115" fmla="*/ 1340 h 1533"/>
              <a:gd name="T116" fmla="*/ 13 w 2201"/>
              <a:gd name="T117" fmla="*/ 1464 h 1533"/>
              <a:gd name="T118" fmla="*/ 3 w 2201"/>
              <a:gd name="T119" fmla="*/ 1491 h 1533"/>
              <a:gd name="T120" fmla="*/ 29 w 2201"/>
              <a:gd name="T121" fmla="*/ 1503 h 1533"/>
              <a:gd name="T122" fmla="*/ 137 w 2201"/>
              <a:gd name="T123" fmla="*/ 1504 h 1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201" h="1533">
                <a:moveTo>
                  <a:pt x="137" y="1504"/>
                </a:moveTo>
                <a:cubicBezTo>
                  <a:pt x="137" y="1503"/>
                  <a:pt x="137" y="1503"/>
                  <a:pt x="137" y="1502"/>
                </a:cubicBezTo>
                <a:cubicBezTo>
                  <a:pt x="162" y="1502"/>
                  <a:pt x="187" y="1503"/>
                  <a:pt x="211" y="1502"/>
                </a:cubicBezTo>
                <a:cubicBezTo>
                  <a:pt x="312" y="1499"/>
                  <a:pt x="407" y="1476"/>
                  <a:pt x="493" y="1423"/>
                </a:cubicBezTo>
                <a:cubicBezTo>
                  <a:pt x="541" y="1394"/>
                  <a:pt x="585" y="1357"/>
                  <a:pt x="628" y="1321"/>
                </a:cubicBezTo>
                <a:cubicBezTo>
                  <a:pt x="680" y="1276"/>
                  <a:pt x="726" y="1227"/>
                  <a:pt x="778" y="1183"/>
                </a:cubicBezTo>
                <a:cubicBezTo>
                  <a:pt x="814" y="1152"/>
                  <a:pt x="848" y="1122"/>
                  <a:pt x="879" y="1086"/>
                </a:cubicBezTo>
                <a:cubicBezTo>
                  <a:pt x="946" y="1010"/>
                  <a:pt x="1022" y="942"/>
                  <a:pt x="1094" y="871"/>
                </a:cubicBezTo>
                <a:cubicBezTo>
                  <a:pt x="1112" y="854"/>
                  <a:pt x="1128" y="859"/>
                  <a:pt x="1135" y="884"/>
                </a:cubicBezTo>
                <a:cubicBezTo>
                  <a:pt x="1140" y="902"/>
                  <a:pt x="1143" y="920"/>
                  <a:pt x="1148" y="938"/>
                </a:cubicBezTo>
                <a:cubicBezTo>
                  <a:pt x="1183" y="1071"/>
                  <a:pt x="1218" y="1204"/>
                  <a:pt x="1254" y="1336"/>
                </a:cubicBezTo>
                <a:cubicBezTo>
                  <a:pt x="1267" y="1381"/>
                  <a:pt x="1280" y="1426"/>
                  <a:pt x="1296" y="1470"/>
                </a:cubicBezTo>
                <a:cubicBezTo>
                  <a:pt x="1314" y="1517"/>
                  <a:pt x="1342" y="1533"/>
                  <a:pt x="1391" y="1527"/>
                </a:cubicBezTo>
                <a:cubicBezTo>
                  <a:pt x="1444" y="1521"/>
                  <a:pt x="1496" y="1513"/>
                  <a:pt x="1549" y="1507"/>
                </a:cubicBezTo>
                <a:cubicBezTo>
                  <a:pt x="1665" y="1493"/>
                  <a:pt x="1781" y="1480"/>
                  <a:pt x="1896" y="1466"/>
                </a:cubicBezTo>
                <a:cubicBezTo>
                  <a:pt x="1916" y="1463"/>
                  <a:pt x="1936" y="1454"/>
                  <a:pt x="1954" y="1444"/>
                </a:cubicBezTo>
                <a:cubicBezTo>
                  <a:pt x="1961" y="1440"/>
                  <a:pt x="1964" y="1427"/>
                  <a:pt x="1968" y="1417"/>
                </a:cubicBezTo>
                <a:cubicBezTo>
                  <a:pt x="1958" y="1415"/>
                  <a:pt x="1948" y="1408"/>
                  <a:pt x="1938" y="1410"/>
                </a:cubicBezTo>
                <a:cubicBezTo>
                  <a:pt x="1862" y="1424"/>
                  <a:pt x="1784" y="1422"/>
                  <a:pt x="1707" y="1418"/>
                </a:cubicBezTo>
                <a:cubicBezTo>
                  <a:pt x="1607" y="1412"/>
                  <a:pt x="1539" y="1357"/>
                  <a:pt x="1498" y="1268"/>
                </a:cubicBezTo>
                <a:cubicBezTo>
                  <a:pt x="1481" y="1232"/>
                  <a:pt x="1466" y="1196"/>
                  <a:pt x="1454" y="1158"/>
                </a:cubicBezTo>
                <a:cubicBezTo>
                  <a:pt x="1408" y="1001"/>
                  <a:pt x="1363" y="842"/>
                  <a:pt x="1317" y="684"/>
                </a:cubicBezTo>
                <a:cubicBezTo>
                  <a:pt x="1312" y="667"/>
                  <a:pt x="1315" y="651"/>
                  <a:pt x="1328" y="638"/>
                </a:cubicBezTo>
                <a:cubicBezTo>
                  <a:pt x="1352" y="613"/>
                  <a:pt x="1375" y="588"/>
                  <a:pt x="1400" y="563"/>
                </a:cubicBezTo>
                <a:cubicBezTo>
                  <a:pt x="1449" y="516"/>
                  <a:pt x="1499" y="468"/>
                  <a:pt x="1549" y="421"/>
                </a:cubicBezTo>
                <a:cubicBezTo>
                  <a:pt x="1608" y="366"/>
                  <a:pt x="1666" y="310"/>
                  <a:pt x="1736" y="268"/>
                </a:cubicBezTo>
                <a:cubicBezTo>
                  <a:pt x="1829" y="212"/>
                  <a:pt x="1925" y="197"/>
                  <a:pt x="2027" y="241"/>
                </a:cubicBezTo>
                <a:cubicBezTo>
                  <a:pt x="2047" y="250"/>
                  <a:pt x="2063" y="246"/>
                  <a:pt x="2075" y="230"/>
                </a:cubicBezTo>
                <a:cubicBezTo>
                  <a:pt x="2114" y="183"/>
                  <a:pt x="2152" y="135"/>
                  <a:pt x="2189" y="88"/>
                </a:cubicBezTo>
                <a:cubicBezTo>
                  <a:pt x="2201" y="73"/>
                  <a:pt x="2199" y="59"/>
                  <a:pt x="2183" y="49"/>
                </a:cubicBezTo>
                <a:cubicBezTo>
                  <a:pt x="2137" y="19"/>
                  <a:pt x="2086" y="0"/>
                  <a:pt x="2032" y="2"/>
                </a:cubicBezTo>
                <a:cubicBezTo>
                  <a:pt x="1981" y="3"/>
                  <a:pt x="1930" y="16"/>
                  <a:pt x="1880" y="30"/>
                </a:cubicBezTo>
                <a:cubicBezTo>
                  <a:pt x="1826" y="44"/>
                  <a:pt x="1780" y="75"/>
                  <a:pt x="1739" y="112"/>
                </a:cubicBezTo>
                <a:cubicBezTo>
                  <a:pt x="1647" y="198"/>
                  <a:pt x="1557" y="285"/>
                  <a:pt x="1466" y="373"/>
                </a:cubicBezTo>
                <a:cubicBezTo>
                  <a:pt x="1418" y="419"/>
                  <a:pt x="1372" y="467"/>
                  <a:pt x="1324" y="514"/>
                </a:cubicBezTo>
                <a:cubicBezTo>
                  <a:pt x="1302" y="535"/>
                  <a:pt x="1284" y="530"/>
                  <a:pt x="1278" y="500"/>
                </a:cubicBezTo>
                <a:cubicBezTo>
                  <a:pt x="1274" y="483"/>
                  <a:pt x="1272" y="465"/>
                  <a:pt x="1268" y="449"/>
                </a:cubicBezTo>
                <a:cubicBezTo>
                  <a:pt x="1241" y="343"/>
                  <a:pt x="1214" y="237"/>
                  <a:pt x="1187" y="131"/>
                </a:cubicBezTo>
                <a:cubicBezTo>
                  <a:pt x="1181" y="108"/>
                  <a:pt x="1175" y="86"/>
                  <a:pt x="1168" y="64"/>
                </a:cubicBezTo>
                <a:cubicBezTo>
                  <a:pt x="1157" y="31"/>
                  <a:pt x="1134" y="15"/>
                  <a:pt x="1101" y="14"/>
                </a:cubicBezTo>
                <a:cubicBezTo>
                  <a:pt x="1082" y="14"/>
                  <a:pt x="1063" y="16"/>
                  <a:pt x="1045" y="19"/>
                </a:cubicBezTo>
                <a:cubicBezTo>
                  <a:pt x="957" y="36"/>
                  <a:pt x="869" y="54"/>
                  <a:pt x="780" y="71"/>
                </a:cubicBezTo>
                <a:cubicBezTo>
                  <a:pt x="737" y="80"/>
                  <a:pt x="693" y="89"/>
                  <a:pt x="649" y="98"/>
                </a:cubicBezTo>
                <a:cubicBezTo>
                  <a:pt x="606" y="106"/>
                  <a:pt x="571" y="128"/>
                  <a:pt x="542" y="160"/>
                </a:cubicBezTo>
                <a:cubicBezTo>
                  <a:pt x="537" y="165"/>
                  <a:pt x="536" y="175"/>
                  <a:pt x="537" y="183"/>
                </a:cubicBezTo>
                <a:cubicBezTo>
                  <a:pt x="537" y="186"/>
                  <a:pt x="549" y="190"/>
                  <a:pt x="555" y="189"/>
                </a:cubicBezTo>
                <a:cubicBezTo>
                  <a:pt x="591" y="183"/>
                  <a:pt x="626" y="176"/>
                  <a:pt x="661" y="170"/>
                </a:cubicBezTo>
                <a:cubicBezTo>
                  <a:pt x="698" y="165"/>
                  <a:pt x="735" y="160"/>
                  <a:pt x="772" y="158"/>
                </a:cubicBezTo>
                <a:cubicBezTo>
                  <a:pt x="860" y="154"/>
                  <a:pt x="920" y="204"/>
                  <a:pt x="948" y="282"/>
                </a:cubicBezTo>
                <a:cubicBezTo>
                  <a:pt x="970" y="341"/>
                  <a:pt x="991" y="401"/>
                  <a:pt x="1010" y="461"/>
                </a:cubicBezTo>
                <a:cubicBezTo>
                  <a:pt x="1034" y="538"/>
                  <a:pt x="1053" y="617"/>
                  <a:pt x="1077" y="694"/>
                </a:cubicBezTo>
                <a:cubicBezTo>
                  <a:pt x="1087" y="726"/>
                  <a:pt x="1081" y="749"/>
                  <a:pt x="1055" y="771"/>
                </a:cubicBezTo>
                <a:cubicBezTo>
                  <a:pt x="1018" y="803"/>
                  <a:pt x="984" y="837"/>
                  <a:pt x="950" y="872"/>
                </a:cubicBezTo>
                <a:cubicBezTo>
                  <a:pt x="927" y="894"/>
                  <a:pt x="909" y="922"/>
                  <a:pt x="886" y="944"/>
                </a:cubicBezTo>
                <a:cubicBezTo>
                  <a:pt x="796" y="1031"/>
                  <a:pt x="705" y="1118"/>
                  <a:pt x="612" y="1204"/>
                </a:cubicBezTo>
                <a:cubicBezTo>
                  <a:pt x="548" y="1263"/>
                  <a:pt x="474" y="1305"/>
                  <a:pt x="386" y="1312"/>
                </a:cubicBezTo>
                <a:cubicBezTo>
                  <a:pt x="319" y="1318"/>
                  <a:pt x="253" y="1318"/>
                  <a:pt x="186" y="1319"/>
                </a:cubicBezTo>
                <a:cubicBezTo>
                  <a:pt x="162" y="1319"/>
                  <a:pt x="140" y="1319"/>
                  <a:pt x="123" y="1340"/>
                </a:cubicBezTo>
                <a:cubicBezTo>
                  <a:pt x="87" y="1382"/>
                  <a:pt x="49" y="1422"/>
                  <a:pt x="13" y="1464"/>
                </a:cubicBezTo>
                <a:cubicBezTo>
                  <a:pt x="7" y="1471"/>
                  <a:pt x="0" y="1484"/>
                  <a:pt x="3" y="1491"/>
                </a:cubicBezTo>
                <a:cubicBezTo>
                  <a:pt x="6" y="1498"/>
                  <a:pt x="20" y="1503"/>
                  <a:pt x="29" y="1503"/>
                </a:cubicBezTo>
                <a:cubicBezTo>
                  <a:pt x="65" y="1504"/>
                  <a:pt x="101" y="1504"/>
                  <a:pt x="137" y="1504"/>
                </a:cubicBezTo>
                <a:close/>
              </a:path>
            </a:pathLst>
          </a:custGeom>
          <a:solidFill>
            <a:srgbClr val="CC22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387" y="1407355"/>
            <a:ext cx="2935179" cy="112467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63" y="1256273"/>
            <a:ext cx="2533650" cy="9708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34065" y="319548"/>
            <a:ext cx="5538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EMF vector file for </a:t>
            </a:r>
            <a:r>
              <a:rPr lang="en-US" dirty="0" err="1" smtClean="0"/>
              <a:t>powerpoint</a:t>
            </a:r>
            <a:r>
              <a:rPr lang="en-US" dirty="0" smtClean="0"/>
              <a:t>, scalable and you can place it over objects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19806"/>
            <a:ext cx="6500835" cy="249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243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Software Engineering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dbiber</dc:creator>
  <cp:lastModifiedBy>david biber</cp:lastModifiedBy>
  <cp:revision>3</cp:revision>
  <dcterms:created xsi:type="dcterms:W3CDTF">2015-03-06T16:26:01Z</dcterms:created>
  <dcterms:modified xsi:type="dcterms:W3CDTF">2015-03-06T16:32:52Z</dcterms:modified>
</cp:coreProperties>
</file>