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096695" y="285750"/>
            <a:ext cx="108114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Polarized ρ Production with the Hall D Photon Beam </a:t>
            </a:r>
          </a:p>
        </p:txBody>
      </p:sp>
      <p:pic>
        <p:nvPicPr>
          <p:cNvPr id="3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62118" y="1347886"/>
            <a:ext cx="39624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" name="piplusPsi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16200000">
            <a:off x="1329049" y="249421"/>
            <a:ext cx="3936575" cy="6082883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rhoEgamma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16200000">
            <a:off x="1224820" y="4495775"/>
            <a:ext cx="4170434" cy="6108792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polarization_transfer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76028" y="2191494"/>
            <a:ext cx="6260018" cy="73454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