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4.xml" ContentType="application/vnd.openxmlformats-officedocument.drawingml.chartshapes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5.xml" ContentType="application/vnd.openxmlformats-officedocument.drawingml.chartshapes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7.xml" ContentType="application/vnd.openxmlformats-officedocument.drawingml.chartshapes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72" r:id="rId3"/>
    <p:sldId id="288" r:id="rId4"/>
    <p:sldId id="274" r:id="rId5"/>
    <p:sldId id="257" r:id="rId6"/>
    <p:sldId id="294" r:id="rId7"/>
    <p:sldId id="273" r:id="rId8"/>
    <p:sldId id="263" r:id="rId9"/>
    <p:sldId id="295" r:id="rId10"/>
    <p:sldId id="275" r:id="rId11"/>
    <p:sldId id="270" r:id="rId12"/>
    <p:sldId id="299" r:id="rId13"/>
    <p:sldId id="280" r:id="rId14"/>
    <p:sldId id="289" r:id="rId15"/>
    <p:sldId id="301" r:id="rId16"/>
    <p:sldId id="262" r:id="rId17"/>
    <p:sldId id="261" r:id="rId18"/>
    <p:sldId id="290" r:id="rId19"/>
    <p:sldId id="300" r:id="rId20"/>
    <p:sldId id="277" r:id="rId21"/>
    <p:sldId id="258" r:id="rId22"/>
    <p:sldId id="259" r:id="rId23"/>
    <p:sldId id="260" r:id="rId24"/>
    <p:sldId id="265" r:id="rId25"/>
    <p:sldId id="266" r:id="rId26"/>
    <p:sldId id="267" r:id="rId27"/>
    <p:sldId id="268" r:id="rId28"/>
    <p:sldId id="264" r:id="rId29"/>
    <p:sldId id="291" r:id="rId30"/>
    <p:sldId id="292" r:id="rId31"/>
    <p:sldId id="293" r:id="rId32"/>
    <p:sldId id="282" r:id="rId33"/>
    <p:sldId id="283" r:id="rId34"/>
    <p:sldId id="284" r:id="rId35"/>
    <p:sldId id="285" r:id="rId36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home\home\mack\HallD\SDMEs\JPAC_SDME_systematic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E3-4198-9A5A-2DD03E4C61F9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rho!$D$27:$D$47</c:f>
              <c:numCache>
                <c:formatCode>General</c:formatCode>
                <c:ptCount val="21"/>
                <c:pt idx="0">
                  <c:v>0</c:v>
                </c:pt>
                <c:pt idx="1">
                  <c:v>3.9600000000000003E-2</c:v>
                </c:pt>
                <c:pt idx="2">
                  <c:v>7.3700000000000002E-2</c:v>
                </c:pt>
                <c:pt idx="3">
                  <c:v>0.1042</c:v>
                </c:pt>
                <c:pt idx="4">
                  <c:v>0.13170000000000001</c:v>
                </c:pt>
                <c:pt idx="5">
                  <c:v>0.15659999999999999</c:v>
                </c:pt>
                <c:pt idx="6">
                  <c:v>0.17910000000000001</c:v>
                </c:pt>
                <c:pt idx="7">
                  <c:v>0.19939999999999999</c:v>
                </c:pt>
                <c:pt idx="8">
                  <c:v>0.21759999999999999</c:v>
                </c:pt>
                <c:pt idx="9">
                  <c:v>0.23400000000000001</c:v>
                </c:pt>
                <c:pt idx="10">
                  <c:v>0.2487</c:v>
                </c:pt>
                <c:pt idx="11">
                  <c:v>0.26190000000000002</c:v>
                </c:pt>
                <c:pt idx="12">
                  <c:v>0.27379999999999999</c:v>
                </c:pt>
                <c:pt idx="13">
                  <c:v>0.28439999999999999</c:v>
                </c:pt>
                <c:pt idx="14">
                  <c:v>0.29380000000000001</c:v>
                </c:pt>
                <c:pt idx="15">
                  <c:v>0.30230000000000001</c:v>
                </c:pt>
                <c:pt idx="16">
                  <c:v>0.30980000000000002</c:v>
                </c:pt>
                <c:pt idx="17">
                  <c:v>0.3165</c:v>
                </c:pt>
                <c:pt idx="18">
                  <c:v>0.32250000000000001</c:v>
                </c:pt>
                <c:pt idx="19">
                  <c:v>0.32779999999999998</c:v>
                </c:pt>
                <c:pt idx="20">
                  <c:v>0.33250000000000002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2E3-4198-9A5A-2DD03E4C61F9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rho!$D$49:$D$69</c:f>
              <c:numCache>
                <c:formatCode>General</c:formatCode>
                <c:ptCount val="21"/>
                <c:pt idx="0">
                  <c:v>0</c:v>
                </c:pt>
                <c:pt idx="1">
                  <c:v>8.0000000000000004E-4</c:v>
                </c:pt>
                <c:pt idx="2">
                  <c:v>1.5E-3</c:v>
                </c:pt>
                <c:pt idx="3">
                  <c:v>2.3999999999999998E-3</c:v>
                </c:pt>
                <c:pt idx="4">
                  <c:v>3.5000000000000001E-3</c:v>
                </c:pt>
                <c:pt idx="5">
                  <c:v>5.1000000000000004E-3</c:v>
                </c:pt>
                <c:pt idx="6">
                  <c:v>7.1000000000000004E-3</c:v>
                </c:pt>
                <c:pt idx="7">
                  <c:v>9.9000000000000008E-3</c:v>
                </c:pt>
                <c:pt idx="8">
                  <c:v>1.34E-2</c:v>
                </c:pt>
                <c:pt idx="9">
                  <c:v>1.8100000000000002E-2</c:v>
                </c:pt>
                <c:pt idx="10">
                  <c:v>2.4E-2</c:v>
                </c:pt>
                <c:pt idx="11">
                  <c:v>3.1600000000000003E-2</c:v>
                </c:pt>
                <c:pt idx="12">
                  <c:v>4.1099999999999998E-2</c:v>
                </c:pt>
                <c:pt idx="13">
                  <c:v>5.2900000000000003E-2</c:v>
                </c:pt>
                <c:pt idx="14">
                  <c:v>6.7500000000000004E-2</c:v>
                </c:pt>
                <c:pt idx="15">
                  <c:v>8.5000000000000006E-2</c:v>
                </c:pt>
                <c:pt idx="16">
                  <c:v>0.1057</c:v>
                </c:pt>
                <c:pt idx="17">
                  <c:v>0.12959999999999999</c:v>
                </c:pt>
                <c:pt idx="18">
                  <c:v>0.15659999999999999</c:v>
                </c:pt>
                <c:pt idx="19">
                  <c:v>0.186</c:v>
                </c:pt>
                <c:pt idx="20">
                  <c:v>0.21709999999999999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E3-4198-9A5A-2DD03E4C61F9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rho!$D$71:$D$91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5.5999999999999999E-3</c:v>
                </c:pt>
                <c:pt idx="3">
                  <c:v>8.9999999999999993E-3</c:v>
                </c:pt>
                <c:pt idx="4">
                  <c:v>1.3100000000000001E-2</c:v>
                </c:pt>
                <c:pt idx="5">
                  <c:v>1.8100000000000002E-2</c:v>
                </c:pt>
                <c:pt idx="6">
                  <c:v>2.4199999999999999E-2</c:v>
                </c:pt>
                <c:pt idx="7">
                  <c:v>3.1399999999999997E-2</c:v>
                </c:pt>
                <c:pt idx="8">
                  <c:v>4.0099999999999997E-2</c:v>
                </c:pt>
                <c:pt idx="9">
                  <c:v>5.0599999999999999E-2</c:v>
                </c:pt>
                <c:pt idx="10">
                  <c:v>6.3E-2</c:v>
                </c:pt>
                <c:pt idx="11">
                  <c:v>7.7700000000000005E-2</c:v>
                </c:pt>
                <c:pt idx="12">
                  <c:v>9.4899999999999998E-2</c:v>
                </c:pt>
                <c:pt idx="13">
                  <c:v>0.11459999999999999</c:v>
                </c:pt>
                <c:pt idx="14">
                  <c:v>0.1368</c:v>
                </c:pt>
                <c:pt idx="15">
                  <c:v>0.1613</c:v>
                </c:pt>
                <c:pt idx="16">
                  <c:v>0.1875</c:v>
                </c:pt>
                <c:pt idx="17">
                  <c:v>0.2147</c:v>
                </c:pt>
                <c:pt idx="18">
                  <c:v>0.24179999999999999</c:v>
                </c:pt>
                <c:pt idx="19">
                  <c:v>0.26779999999999998</c:v>
                </c:pt>
                <c:pt idx="20">
                  <c:v>0.2913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E3-4198-9A5A-2DD03E4C61F9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rho!$D$93:$D$113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2E3-4198-9A5A-2DD03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Re(rho^0_10)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rho!$E$5:$E$25</c:f>
              <c:numCache>
                <c:formatCode>General</c:formatCode>
                <c:ptCount val="21"/>
                <c:pt idx="0">
                  <c:v>0</c:v>
                </c:pt>
                <c:pt idx="1">
                  <c:v>1.84E-2</c:v>
                </c:pt>
                <c:pt idx="2">
                  <c:v>2.7099999999999999E-2</c:v>
                </c:pt>
                <c:pt idx="3">
                  <c:v>3.4599999999999999E-2</c:v>
                </c:pt>
                <c:pt idx="4">
                  <c:v>4.1599999999999998E-2</c:v>
                </c:pt>
                <c:pt idx="5">
                  <c:v>4.8599999999999997E-2</c:v>
                </c:pt>
                <c:pt idx="6">
                  <c:v>5.5899999999999998E-2</c:v>
                </c:pt>
                <c:pt idx="7">
                  <c:v>6.3500000000000001E-2</c:v>
                </c:pt>
                <c:pt idx="8">
                  <c:v>7.1800000000000003E-2</c:v>
                </c:pt>
                <c:pt idx="9">
                  <c:v>8.0799999999999997E-2</c:v>
                </c:pt>
                <c:pt idx="10">
                  <c:v>9.0800000000000006E-2</c:v>
                </c:pt>
                <c:pt idx="11">
                  <c:v>0.1017</c:v>
                </c:pt>
                <c:pt idx="12">
                  <c:v>0.1137</c:v>
                </c:pt>
                <c:pt idx="13">
                  <c:v>0.1268</c:v>
                </c:pt>
                <c:pt idx="14">
                  <c:v>0.14080000000000001</c:v>
                </c:pt>
                <c:pt idx="15">
                  <c:v>0.1555</c:v>
                </c:pt>
                <c:pt idx="16">
                  <c:v>0.1706</c:v>
                </c:pt>
                <c:pt idx="17">
                  <c:v>0.18559999999999999</c:v>
                </c:pt>
                <c:pt idx="18">
                  <c:v>0.20019999999999999</c:v>
                </c:pt>
                <c:pt idx="19">
                  <c:v>0.2137</c:v>
                </c:pt>
                <c:pt idx="20">
                  <c:v>0.2258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531-4C06-88F1-C27FEDDEE767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rho!$E$27:$E$47</c:f>
              <c:numCache>
                <c:formatCode>General</c:formatCode>
                <c:ptCount val="21"/>
                <c:pt idx="0">
                  <c:v>1E-4</c:v>
                </c:pt>
                <c:pt idx="1">
                  <c:v>8.3900000000000002E-2</c:v>
                </c:pt>
                <c:pt idx="2">
                  <c:v>0.12230000000000001</c:v>
                </c:pt>
                <c:pt idx="3">
                  <c:v>0.15140000000000001</c:v>
                </c:pt>
                <c:pt idx="4">
                  <c:v>0.17480000000000001</c:v>
                </c:pt>
                <c:pt idx="5">
                  <c:v>0.19420000000000001</c:v>
                </c:pt>
                <c:pt idx="6">
                  <c:v>0.21049999999999999</c:v>
                </c:pt>
                <c:pt idx="7">
                  <c:v>0.2243</c:v>
                </c:pt>
                <c:pt idx="8">
                  <c:v>0.23599999999999999</c:v>
                </c:pt>
                <c:pt idx="9">
                  <c:v>0.24590000000000001</c:v>
                </c:pt>
                <c:pt idx="10">
                  <c:v>0.25419999999999998</c:v>
                </c:pt>
                <c:pt idx="11">
                  <c:v>0.26119999999999999</c:v>
                </c:pt>
                <c:pt idx="12">
                  <c:v>0.2671</c:v>
                </c:pt>
                <c:pt idx="13">
                  <c:v>0.27179999999999999</c:v>
                </c:pt>
                <c:pt idx="14">
                  <c:v>0.2757</c:v>
                </c:pt>
                <c:pt idx="15">
                  <c:v>0.2787</c:v>
                </c:pt>
                <c:pt idx="16">
                  <c:v>0.28089999999999998</c:v>
                </c:pt>
                <c:pt idx="17">
                  <c:v>0.28260000000000002</c:v>
                </c:pt>
                <c:pt idx="18">
                  <c:v>0.28360000000000002</c:v>
                </c:pt>
                <c:pt idx="19">
                  <c:v>0.28420000000000001</c:v>
                </c:pt>
                <c:pt idx="20">
                  <c:v>0.28420000000000001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531-4C06-88F1-C27FEDDEE767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rho!$E$49:$E$69</c:f>
              <c:numCache>
                <c:formatCode>General</c:formatCode>
                <c:ptCount val="21"/>
                <c:pt idx="0">
                  <c:v>0</c:v>
                </c:pt>
                <c:pt idx="1">
                  <c:v>1.4E-3</c:v>
                </c:pt>
                <c:pt idx="2">
                  <c:v>2.3999999999999998E-3</c:v>
                </c:pt>
                <c:pt idx="3">
                  <c:v>3.3E-3</c:v>
                </c:pt>
                <c:pt idx="4">
                  <c:v>4.1999999999999997E-3</c:v>
                </c:pt>
                <c:pt idx="5">
                  <c:v>5.1000000000000004E-3</c:v>
                </c:pt>
                <c:pt idx="6">
                  <c:v>6.1999999999999998E-3</c:v>
                </c:pt>
                <c:pt idx="7">
                  <c:v>7.4999999999999997E-3</c:v>
                </c:pt>
                <c:pt idx="8">
                  <c:v>8.9999999999999993E-3</c:v>
                </c:pt>
                <c:pt idx="9">
                  <c:v>1.0800000000000001E-2</c:v>
                </c:pt>
                <c:pt idx="10">
                  <c:v>1.2999999999999999E-2</c:v>
                </c:pt>
                <c:pt idx="11">
                  <c:v>1.5699999999999999E-2</c:v>
                </c:pt>
                <c:pt idx="12">
                  <c:v>1.9099999999999999E-2</c:v>
                </c:pt>
                <c:pt idx="13">
                  <c:v>2.3300000000000001E-2</c:v>
                </c:pt>
                <c:pt idx="14">
                  <c:v>2.8400000000000002E-2</c:v>
                </c:pt>
                <c:pt idx="15">
                  <c:v>3.4599999999999999E-2</c:v>
                </c:pt>
                <c:pt idx="16">
                  <c:v>4.2000000000000003E-2</c:v>
                </c:pt>
                <c:pt idx="17">
                  <c:v>5.0500000000000003E-2</c:v>
                </c:pt>
                <c:pt idx="18">
                  <c:v>6.0299999999999999E-2</c:v>
                </c:pt>
                <c:pt idx="19">
                  <c:v>7.0999999999999994E-2</c:v>
                </c:pt>
                <c:pt idx="20">
                  <c:v>8.2600000000000007E-2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531-4C06-88F1-C27FEDDEE767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rho!$E$71:$E$91</c:f>
              <c:numCache>
                <c:formatCode>General</c:formatCode>
                <c:ptCount val="21"/>
                <c:pt idx="0">
                  <c:v>0</c:v>
                </c:pt>
                <c:pt idx="1">
                  <c:v>1.6199999999999999E-2</c:v>
                </c:pt>
                <c:pt idx="2">
                  <c:v>2.3699999999999999E-2</c:v>
                </c:pt>
                <c:pt idx="3">
                  <c:v>0.03</c:v>
                </c:pt>
                <c:pt idx="4">
                  <c:v>3.5900000000000001E-2</c:v>
                </c:pt>
                <c:pt idx="5">
                  <c:v>4.1700000000000001E-2</c:v>
                </c:pt>
                <c:pt idx="6">
                  <c:v>4.7500000000000001E-2</c:v>
                </c:pt>
                <c:pt idx="7">
                  <c:v>5.3600000000000002E-2</c:v>
                </c:pt>
                <c:pt idx="8">
                  <c:v>6.0199999999999997E-2</c:v>
                </c:pt>
                <c:pt idx="9">
                  <c:v>6.7299999999999999E-2</c:v>
                </c:pt>
                <c:pt idx="10">
                  <c:v>7.5200000000000003E-2</c:v>
                </c:pt>
                <c:pt idx="11">
                  <c:v>8.4099999999999994E-2</c:v>
                </c:pt>
                <c:pt idx="12">
                  <c:v>9.3899999999999997E-2</c:v>
                </c:pt>
                <c:pt idx="13">
                  <c:v>0.10489999999999999</c:v>
                </c:pt>
                <c:pt idx="14">
                  <c:v>0.1171</c:v>
                </c:pt>
                <c:pt idx="15">
                  <c:v>0.13039999999999999</c:v>
                </c:pt>
                <c:pt idx="16">
                  <c:v>0.14460000000000001</c:v>
                </c:pt>
                <c:pt idx="17">
                  <c:v>0.15939999999999999</c:v>
                </c:pt>
                <c:pt idx="18">
                  <c:v>0.17430000000000001</c:v>
                </c:pt>
                <c:pt idx="19">
                  <c:v>0.18870000000000001</c:v>
                </c:pt>
                <c:pt idx="20">
                  <c:v>0.20219999999999999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531-4C06-88F1-C27FEDDEE767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rho!$E$93:$E$113</c:f>
              <c:numCache>
                <c:formatCode>General</c:formatCode>
                <c:ptCount val="21"/>
                <c:pt idx="0">
                  <c:v>0</c:v>
                </c:pt>
                <c:pt idx="1">
                  <c:v>1.9E-2</c:v>
                </c:pt>
                <c:pt idx="2">
                  <c:v>2.7799999999999998E-2</c:v>
                </c:pt>
                <c:pt idx="3">
                  <c:v>3.5299999999999998E-2</c:v>
                </c:pt>
                <c:pt idx="4">
                  <c:v>4.24E-2</c:v>
                </c:pt>
                <c:pt idx="5">
                  <c:v>4.9599999999999998E-2</c:v>
                </c:pt>
                <c:pt idx="6">
                  <c:v>5.6899999999999999E-2</c:v>
                </c:pt>
                <c:pt idx="7">
                  <c:v>6.4699999999999994E-2</c:v>
                </c:pt>
                <c:pt idx="8">
                  <c:v>7.3200000000000001E-2</c:v>
                </c:pt>
                <c:pt idx="9">
                  <c:v>8.2500000000000004E-2</c:v>
                </c:pt>
                <c:pt idx="10">
                  <c:v>9.2700000000000005E-2</c:v>
                </c:pt>
                <c:pt idx="11">
                  <c:v>0.104</c:v>
                </c:pt>
                <c:pt idx="12">
                  <c:v>0.1166</c:v>
                </c:pt>
                <c:pt idx="13">
                  <c:v>0.1303</c:v>
                </c:pt>
                <c:pt idx="14">
                  <c:v>0.14530000000000001</c:v>
                </c:pt>
                <c:pt idx="15">
                  <c:v>0.16120000000000001</c:v>
                </c:pt>
                <c:pt idx="16">
                  <c:v>0.1779</c:v>
                </c:pt>
                <c:pt idx="17">
                  <c:v>0.19489999999999999</c:v>
                </c:pt>
                <c:pt idx="18">
                  <c:v>0.21179999999999999</c:v>
                </c:pt>
                <c:pt idx="19">
                  <c:v>0.22789999999999999</c:v>
                </c:pt>
                <c:pt idx="20">
                  <c:v>0.24299999999999999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531-4C06-88F1-C27FEDDEE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rho^0_1-1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rho!$F$5:$F$25</c:f>
              <c:numCache>
                <c:formatCode>General</c:formatCode>
                <c:ptCount val="21"/>
                <c:pt idx="0">
                  <c:v>0</c:v>
                </c:pt>
                <c:pt idx="1">
                  <c:v>-7.7000000000000002E-3</c:v>
                </c:pt>
                <c:pt idx="2">
                  <c:v>-1.5599999999999999E-2</c:v>
                </c:pt>
                <c:pt idx="3">
                  <c:v>-2.3599999999999999E-2</c:v>
                </c:pt>
                <c:pt idx="4">
                  <c:v>-3.1800000000000002E-2</c:v>
                </c:pt>
                <c:pt idx="5">
                  <c:v>-0.04</c:v>
                </c:pt>
                <c:pt idx="6">
                  <c:v>-4.8300000000000003E-2</c:v>
                </c:pt>
                <c:pt idx="7">
                  <c:v>-5.6599999999999998E-2</c:v>
                </c:pt>
                <c:pt idx="8">
                  <c:v>-6.4799999999999996E-2</c:v>
                </c:pt>
                <c:pt idx="9">
                  <c:v>-7.2900000000000006E-2</c:v>
                </c:pt>
                <c:pt idx="10">
                  <c:v>-8.0699999999999994E-2</c:v>
                </c:pt>
                <c:pt idx="11">
                  <c:v>-8.8099999999999998E-2</c:v>
                </c:pt>
                <c:pt idx="12">
                  <c:v>-9.5100000000000004E-2</c:v>
                </c:pt>
                <c:pt idx="13">
                  <c:v>-0.1014</c:v>
                </c:pt>
                <c:pt idx="14">
                  <c:v>-0.107</c:v>
                </c:pt>
                <c:pt idx="15">
                  <c:v>-0.1116</c:v>
                </c:pt>
                <c:pt idx="16">
                  <c:v>-0.1153</c:v>
                </c:pt>
                <c:pt idx="17">
                  <c:v>-0.1179</c:v>
                </c:pt>
                <c:pt idx="18">
                  <c:v>-0.1196</c:v>
                </c:pt>
                <c:pt idx="19">
                  <c:v>-0.1202</c:v>
                </c:pt>
                <c:pt idx="20">
                  <c:v>-0.1201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48-4D15-85C9-6B4A2E0AE4F3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rho!$F$27:$F$47</c:f>
              <c:numCache>
                <c:formatCode>General</c:formatCode>
                <c:ptCount val="21"/>
                <c:pt idx="0">
                  <c:v>0</c:v>
                </c:pt>
                <c:pt idx="1">
                  <c:v>-3.3599999999999998E-2</c:v>
                </c:pt>
                <c:pt idx="2">
                  <c:v>-6.5299999999999997E-2</c:v>
                </c:pt>
                <c:pt idx="3">
                  <c:v>-9.4E-2</c:v>
                </c:pt>
                <c:pt idx="4">
                  <c:v>-0.1192</c:v>
                </c:pt>
                <c:pt idx="5">
                  <c:v>-0.14119999999999999</c:v>
                </c:pt>
                <c:pt idx="6">
                  <c:v>-0.16020000000000001</c:v>
                </c:pt>
                <c:pt idx="7">
                  <c:v>-0.17630000000000001</c:v>
                </c:pt>
                <c:pt idx="8">
                  <c:v>-0.19</c:v>
                </c:pt>
                <c:pt idx="9">
                  <c:v>-0.20130000000000001</c:v>
                </c:pt>
                <c:pt idx="10">
                  <c:v>-0.2104</c:v>
                </c:pt>
                <c:pt idx="11">
                  <c:v>-0.2177</c:v>
                </c:pt>
                <c:pt idx="12">
                  <c:v>-0.2233</c:v>
                </c:pt>
                <c:pt idx="13">
                  <c:v>-0.22739999999999999</c:v>
                </c:pt>
                <c:pt idx="14">
                  <c:v>-0.23</c:v>
                </c:pt>
                <c:pt idx="15">
                  <c:v>-0.23139999999999999</c:v>
                </c:pt>
                <c:pt idx="16">
                  <c:v>-0.2316</c:v>
                </c:pt>
                <c:pt idx="17">
                  <c:v>-0.23080000000000001</c:v>
                </c:pt>
                <c:pt idx="18">
                  <c:v>-0.2291</c:v>
                </c:pt>
                <c:pt idx="19">
                  <c:v>-0.22639999999999999</c:v>
                </c:pt>
                <c:pt idx="20">
                  <c:v>-0.223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448-4D15-85C9-6B4A2E0AE4F3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rho!$F$49:$F$69</c:f>
              <c:numCache>
                <c:formatCode>General</c:formatCode>
                <c:ptCount val="21"/>
                <c:pt idx="0">
                  <c:v>0</c:v>
                </c:pt>
                <c:pt idx="1">
                  <c:v>2.9999999999999997E-4</c:v>
                </c:pt>
                <c:pt idx="2">
                  <c:v>5.9999999999999995E-4</c:v>
                </c:pt>
                <c:pt idx="3">
                  <c:v>8.9999999999999998E-4</c:v>
                </c:pt>
                <c:pt idx="4">
                  <c:v>1.1999999999999999E-3</c:v>
                </c:pt>
                <c:pt idx="5">
                  <c:v>1.5E-3</c:v>
                </c:pt>
                <c:pt idx="6">
                  <c:v>2E-3</c:v>
                </c:pt>
                <c:pt idx="7">
                  <c:v>2.5999999999999999E-3</c:v>
                </c:pt>
                <c:pt idx="8">
                  <c:v>3.3999999999999998E-3</c:v>
                </c:pt>
                <c:pt idx="9">
                  <c:v>4.4000000000000003E-3</c:v>
                </c:pt>
                <c:pt idx="10">
                  <c:v>5.7000000000000002E-3</c:v>
                </c:pt>
                <c:pt idx="11">
                  <c:v>7.3000000000000001E-3</c:v>
                </c:pt>
                <c:pt idx="12">
                  <c:v>9.2999999999999992E-3</c:v>
                </c:pt>
                <c:pt idx="13">
                  <c:v>1.1900000000000001E-2</c:v>
                </c:pt>
                <c:pt idx="14">
                  <c:v>1.5100000000000001E-2</c:v>
                </c:pt>
                <c:pt idx="15">
                  <c:v>1.9E-2</c:v>
                </c:pt>
                <c:pt idx="16">
                  <c:v>2.3800000000000002E-2</c:v>
                </c:pt>
                <c:pt idx="17">
                  <c:v>2.9399999999999999E-2</c:v>
                </c:pt>
                <c:pt idx="18">
                  <c:v>3.5799999999999998E-2</c:v>
                </c:pt>
                <c:pt idx="19">
                  <c:v>4.3099999999999999E-2</c:v>
                </c:pt>
                <c:pt idx="20">
                  <c:v>5.0999999999999997E-2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48-4D15-85C9-6B4A2E0AE4F3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rho!$F$71:$F$91</c:f>
              <c:numCache>
                <c:formatCode>General</c:formatCode>
                <c:ptCount val="21"/>
                <c:pt idx="0">
                  <c:v>0</c:v>
                </c:pt>
                <c:pt idx="1">
                  <c:v>-7.7000000000000002E-3</c:v>
                </c:pt>
                <c:pt idx="2">
                  <c:v>-1.5599999999999999E-2</c:v>
                </c:pt>
                <c:pt idx="3">
                  <c:v>-2.3599999999999999E-2</c:v>
                </c:pt>
                <c:pt idx="4">
                  <c:v>-3.1699999999999999E-2</c:v>
                </c:pt>
                <c:pt idx="5">
                  <c:v>-3.9899999999999998E-2</c:v>
                </c:pt>
                <c:pt idx="6">
                  <c:v>-4.8000000000000001E-2</c:v>
                </c:pt>
                <c:pt idx="7">
                  <c:v>-5.6099999999999997E-2</c:v>
                </c:pt>
                <c:pt idx="8">
                  <c:v>-6.4100000000000004E-2</c:v>
                </c:pt>
                <c:pt idx="9">
                  <c:v>-7.1900000000000006E-2</c:v>
                </c:pt>
                <c:pt idx="10">
                  <c:v>-7.9500000000000001E-2</c:v>
                </c:pt>
                <c:pt idx="11">
                  <c:v>-8.6699999999999999E-2</c:v>
                </c:pt>
                <c:pt idx="12">
                  <c:v>-9.3399999999999997E-2</c:v>
                </c:pt>
                <c:pt idx="13">
                  <c:v>-9.9400000000000002E-2</c:v>
                </c:pt>
                <c:pt idx="14">
                  <c:v>-0.1047</c:v>
                </c:pt>
                <c:pt idx="15">
                  <c:v>-0.10920000000000001</c:v>
                </c:pt>
                <c:pt idx="16">
                  <c:v>-0.11260000000000001</c:v>
                </c:pt>
                <c:pt idx="17">
                  <c:v>-0.1149</c:v>
                </c:pt>
                <c:pt idx="18">
                  <c:v>-0.1162</c:v>
                </c:pt>
                <c:pt idx="19">
                  <c:v>-0.11650000000000001</c:v>
                </c:pt>
                <c:pt idx="20">
                  <c:v>-0.1159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448-4D15-85C9-6B4A2E0AE4F3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rho!$F$93:$F$113</c:f>
              <c:numCache>
                <c:formatCode>General</c:formatCode>
                <c:ptCount val="21"/>
                <c:pt idx="0">
                  <c:v>0</c:v>
                </c:pt>
                <c:pt idx="1">
                  <c:v>-7.9000000000000008E-3</c:v>
                </c:pt>
                <c:pt idx="2">
                  <c:v>-1.6E-2</c:v>
                </c:pt>
                <c:pt idx="3">
                  <c:v>-2.4299999999999999E-2</c:v>
                </c:pt>
                <c:pt idx="4">
                  <c:v>-3.27E-2</c:v>
                </c:pt>
                <c:pt idx="5">
                  <c:v>-4.1300000000000003E-2</c:v>
                </c:pt>
                <c:pt idx="6">
                  <c:v>-0.05</c:v>
                </c:pt>
                <c:pt idx="7">
                  <c:v>-5.8900000000000001E-2</c:v>
                </c:pt>
                <c:pt idx="8">
                  <c:v>-6.7799999999999999E-2</c:v>
                </c:pt>
                <c:pt idx="9">
                  <c:v>-7.6799999999999993E-2</c:v>
                </c:pt>
                <c:pt idx="10">
                  <c:v>-8.5800000000000001E-2</c:v>
                </c:pt>
                <c:pt idx="11">
                  <c:v>-9.4799999999999995E-2</c:v>
                </c:pt>
                <c:pt idx="12">
                  <c:v>-0.1038</c:v>
                </c:pt>
                <c:pt idx="13">
                  <c:v>-0.1125</c:v>
                </c:pt>
                <c:pt idx="14">
                  <c:v>-0.121</c:v>
                </c:pt>
                <c:pt idx="15">
                  <c:v>-0.1293</c:v>
                </c:pt>
                <c:pt idx="16">
                  <c:v>-0.1371</c:v>
                </c:pt>
                <c:pt idx="17">
                  <c:v>-0.1444</c:v>
                </c:pt>
                <c:pt idx="18">
                  <c:v>-0.15129999999999999</c:v>
                </c:pt>
                <c:pt idx="19">
                  <c:v>-0.15770000000000001</c:v>
                </c:pt>
                <c:pt idx="20">
                  <c:v>-0.16350000000000001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448-4D15-85C9-6B4A2E0AE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rho^1_11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rho!$G$5:$G$25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-1.6400000000000001E-2</c:v>
                </c:pt>
                <c:pt idx="3">
                  <c:v>-2.4799999999999999E-2</c:v>
                </c:pt>
                <c:pt idx="4">
                  <c:v>-3.3399999999999999E-2</c:v>
                </c:pt>
                <c:pt idx="5">
                  <c:v>-4.2200000000000001E-2</c:v>
                </c:pt>
                <c:pt idx="6">
                  <c:v>-5.11E-2</c:v>
                </c:pt>
                <c:pt idx="7">
                  <c:v>-6.0199999999999997E-2</c:v>
                </c:pt>
                <c:pt idx="8">
                  <c:v>-6.9500000000000006E-2</c:v>
                </c:pt>
                <c:pt idx="9">
                  <c:v>-7.8899999999999998E-2</c:v>
                </c:pt>
                <c:pt idx="10">
                  <c:v>-8.8300000000000003E-2</c:v>
                </c:pt>
                <c:pt idx="11">
                  <c:v>-9.7900000000000001E-2</c:v>
                </c:pt>
                <c:pt idx="12">
                  <c:v>-0.10730000000000001</c:v>
                </c:pt>
                <c:pt idx="13">
                  <c:v>-0.1167</c:v>
                </c:pt>
                <c:pt idx="14">
                  <c:v>-0.12590000000000001</c:v>
                </c:pt>
                <c:pt idx="15">
                  <c:v>-0.1348</c:v>
                </c:pt>
                <c:pt idx="16">
                  <c:v>-0.14319999999999999</c:v>
                </c:pt>
                <c:pt idx="17">
                  <c:v>-0.1512</c:v>
                </c:pt>
                <c:pt idx="18">
                  <c:v>-0.1585</c:v>
                </c:pt>
                <c:pt idx="19">
                  <c:v>-0.16520000000000001</c:v>
                </c:pt>
                <c:pt idx="20">
                  <c:v>-0.17130000000000001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46-4A6F-A0E2-D46455B616E4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rho!$G$27:$G$47</c:f>
              <c:numCache>
                <c:formatCode>General</c:formatCode>
                <c:ptCount val="21"/>
                <c:pt idx="0">
                  <c:v>0</c:v>
                </c:pt>
                <c:pt idx="1">
                  <c:v>-3.9899999999999998E-2</c:v>
                </c:pt>
                <c:pt idx="2">
                  <c:v>-7.4700000000000003E-2</c:v>
                </c:pt>
                <c:pt idx="3">
                  <c:v>-0.1055</c:v>
                </c:pt>
                <c:pt idx="4">
                  <c:v>-0.1326</c:v>
                </c:pt>
                <c:pt idx="5">
                  <c:v>-0.15629999999999999</c:v>
                </c:pt>
                <c:pt idx="6">
                  <c:v>-0.17699999999999999</c:v>
                </c:pt>
                <c:pt idx="7">
                  <c:v>-0.19489999999999999</c:v>
                </c:pt>
                <c:pt idx="8">
                  <c:v>-0.2104</c:v>
                </c:pt>
                <c:pt idx="9">
                  <c:v>-0.22359999999999999</c:v>
                </c:pt>
                <c:pt idx="10">
                  <c:v>-0.23480000000000001</c:v>
                </c:pt>
                <c:pt idx="11">
                  <c:v>-0.24429999999999999</c:v>
                </c:pt>
                <c:pt idx="12">
                  <c:v>-0.25209999999999999</c:v>
                </c:pt>
                <c:pt idx="13">
                  <c:v>-0.2586</c:v>
                </c:pt>
                <c:pt idx="14">
                  <c:v>-0.26379999999999998</c:v>
                </c:pt>
                <c:pt idx="15">
                  <c:v>-0.26790000000000003</c:v>
                </c:pt>
                <c:pt idx="16">
                  <c:v>-0.27089999999999997</c:v>
                </c:pt>
                <c:pt idx="17">
                  <c:v>-0.2732</c:v>
                </c:pt>
                <c:pt idx="18">
                  <c:v>-0.27460000000000001</c:v>
                </c:pt>
                <c:pt idx="19">
                  <c:v>-0.27539999999999998</c:v>
                </c:pt>
                <c:pt idx="20">
                  <c:v>-0.27550000000000002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46-4A6F-A0E2-D46455B616E4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rho!$G$49:$G$69</c:f>
              <c:numCache>
                <c:formatCode>General</c:formatCode>
                <c:ptCount val="21"/>
                <c:pt idx="0">
                  <c:v>0</c:v>
                </c:pt>
                <c:pt idx="1">
                  <c:v>-2.9999999999999997E-4</c:v>
                </c:pt>
                <c:pt idx="2">
                  <c:v>-5.9999999999999995E-4</c:v>
                </c:pt>
                <c:pt idx="3">
                  <c:v>-8.9999999999999998E-4</c:v>
                </c:pt>
                <c:pt idx="4">
                  <c:v>-1.1999999999999999E-3</c:v>
                </c:pt>
                <c:pt idx="5">
                  <c:v>-1.5E-3</c:v>
                </c:pt>
                <c:pt idx="6">
                  <c:v>-2E-3</c:v>
                </c:pt>
                <c:pt idx="7">
                  <c:v>-2.5999999999999999E-3</c:v>
                </c:pt>
                <c:pt idx="8">
                  <c:v>-3.3999999999999998E-3</c:v>
                </c:pt>
                <c:pt idx="9">
                  <c:v>-4.4000000000000003E-3</c:v>
                </c:pt>
                <c:pt idx="10">
                  <c:v>-5.7000000000000002E-3</c:v>
                </c:pt>
                <c:pt idx="11">
                  <c:v>-7.3000000000000001E-3</c:v>
                </c:pt>
                <c:pt idx="12">
                  <c:v>-9.2999999999999992E-3</c:v>
                </c:pt>
                <c:pt idx="13">
                  <c:v>-1.1900000000000001E-2</c:v>
                </c:pt>
                <c:pt idx="14">
                  <c:v>-1.5100000000000001E-2</c:v>
                </c:pt>
                <c:pt idx="15">
                  <c:v>-1.9E-2</c:v>
                </c:pt>
                <c:pt idx="16">
                  <c:v>-2.3800000000000002E-2</c:v>
                </c:pt>
                <c:pt idx="17">
                  <c:v>-2.9399999999999999E-2</c:v>
                </c:pt>
                <c:pt idx="18">
                  <c:v>-3.5799999999999998E-2</c:v>
                </c:pt>
                <c:pt idx="19">
                  <c:v>-4.3099999999999999E-2</c:v>
                </c:pt>
                <c:pt idx="20">
                  <c:v>-5.0999999999999997E-2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46-4A6F-A0E2-D46455B616E4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rho!$G$71:$G$91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-1.6500000000000001E-2</c:v>
                </c:pt>
                <c:pt idx="3">
                  <c:v>-2.4899999999999999E-2</c:v>
                </c:pt>
                <c:pt idx="4">
                  <c:v>-3.3399999999999999E-2</c:v>
                </c:pt>
                <c:pt idx="5">
                  <c:v>-4.2099999999999999E-2</c:v>
                </c:pt>
                <c:pt idx="6">
                  <c:v>-5.0999999999999997E-2</c:v>
                </c:pt>
                <c:pt idx="7">
                  <c:v>-0.06</c:v>
                </c:pt>
                <c:pt idx="8">
                  <c:v>-6.9199999999999998E-2</c:v>
                </c:pt>
                <c:pt idx="9">
                  <c:v>-7.85E-2</c:v>
                </c:pt>
                <c:pt idx="10">
                  <c:v>-8.7999999999999995E-2</c:v>
                </c:pt>
                <c:pt idx="11">
                  <c:v>-9.7600000000000006E-2</c:v>
                </c:pt>
                <c:pt idx="12">
                  <c:v>-0.10730000000000001</c:v>
                </c:pt>
                <c:pt idx="13">
                  <c:v>-0.1172</c:v>
                </c:pt>
                <c:pt idx="14">
                  <c:v>-0.12709999999999999</c:v>
                </c:pt>
                <c:pt idx="15">
                  <c:v>-0.13700000000000001</c:v>
                </c:pt>
                <c:pt idx="16">
                  <c:v>-0.1469</c:v>
                </c:pt>
                <c:pt idx="17">
                  <c:v>-0.1565</c:v>
                </c:pt>
                <c:pt idx="18">
                  <c:v>-0.16589999999999999</c:v>
                </c:pt>
                <c:pt idx="19">
                  <c:v>-0.1749</c:v>
                </c:pt>
                <c:pt idx="20">
                  <c:v>-0.18329999999999999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446-4A6F-A0E2-D46455B616E4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rho!$G$93:$G$113</c:f>
              <c:numCache>
                <c:formatCode>General</c:formatCode>
                <c:ptCount val="21"/>
                <c:pt idx="0">
                  <c:v>0</c:v>
                </c:pt>
                <c:pt idx="1">
                  <c:v>-7.9000000000000008E-3</c:v>
                </c:pt>
                <c:pt idx="2">
                  <c:v>-1.6E-2</c:v>
                </c:pt>
                <c:pt idx="3">
                  <c:v>-2.4299999999999999E-2</c:v>
                </c:pt>
                <c:pt idx="4">
                  <c:v>-3.27E-2</c:v>
                </c:pt>
                <c:pt idx="5">
                  <c:v>-4.1300000000000003E-2</c:v>
                </c:pt>
                <c:pt idx="6">
                  <c:v>-0.05</c:v>
                </c:pt>
                <c:pt idx="7">
                  <c:v>-5.8900000000000001E-2</c:v>
                </c:pt>
                <c:pt idx="8">
                  <c:v>-6.7799999999999999E-2</c:v>
                </c:pt>
                <c:pt idx="9">
                  <c:v>-7.6799999999999993E-2</c:v>
                </c:pt>
                <c:pt idx="10">
                  <c:v>-8.5800000000000001E-2</c:v>
                </c:pt>
                <c:pt idx="11">
                  <c:v>-9.4799999999999995E-2</c:v>
                </c:pt>
                <c:pt idx="12">
                  <c:v>-0.1038</c:v>
                </c:pt>
                <c:pt idx="13">
                  <c:v>-0.1125</c:v>
                </c:pt>
                <c:pt idx="14">
                  <c:v>-0.121</c:v>
                </c:pt>
                <c:pt idx="15">
                  <c:v>-0.1293</c:v>
                </c:pt>
                <c:pt idx="16">
                  <c:v>-0.1371</c:v>
                </c:pt>
                <c:pt idx="17">
                  <c:v>-0.1444</c:v>
                </c:pt>
                <c:pt idx="18">
                  <c:v>-0.15129999999999999</c:v>
                </c:pt>
                <c:pt idx="19">
                  <c:v>-0.15770000000000001</c:v>
                </c:pt>
                <c:pt idx="20">
                  <c:v>-0.16350000000000001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446-4A6F-A0E2-D46455B61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rho!$H$5:$H$25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-8.5000000000000006E-3</c:v>
                </c:pt>
                <c:pt idx="4">
                  <c:v>-1.2800000000000001E-2</c:v>
                </c:pt>
                <c:pt idx="5">
                  <c:v>-1.7999999999999999E-2</c:v>
                </c:pt>
                <c:pt idx="6">
                  <c:v>-2.4199999999999999E-2</c:v>
                </c:pt>
                <c:pt idx="7">
                  <c:v>-3.1699999999999999E-2</c:v>
                </c:pt>
                <c:pt idx="8">
                  <c:v>-4.0500000000000001E-2</c:v>
                </c:pt>
                <c:pt idx="9">
                  <c:v>-5.0900000000000001E-2</c:v>
                </c:pt>
                <c:pt idx="10">
                  <c:v>-6.2899999999999998E-2</c:v>
                </c:pt>
                <c:pt idx="11">
                  <c:v>-7.6600000000000001E-2</c:v>
                </c:pt>
                <c:pt idx="12">
                  <c:v>-9.1999999999999998E-2</c:v>
                </c:pt>
                <c:pt idx="13">
                  <c:v>-0.1089</c:v>
                </c:pt>
                <c:pt idx="14">
                  <c:v>-0.127</c:v>
                </c:pt>
                <c:pt idx="15">
                  <c:v>-0.1457</c:v>
                </c:pt>
                <c:pt idx="16">
                  <c:v>-0.1643</c:v>
                </c:pt>
                <c:pt idx="17">
                  <c:v>-0.182</c:v>
                </c:pt>
                <c:pt idx="18">
                  <c:v>-0.19789999999999999</c:v>
                </c:pt>
                <c:pt idx="19">
                  <c:v>-0.2114</c:v>
                </c:pt>
                <c:pt idx="20">
                  <c:v>-0.2218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54-422B-8276-D078F119A258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rho!$H$27:$H$47</c:f>
              <c:numCache>
                <c:formatCode>General</c:formatCode>
                <c:ptCount val="21"/>
                <c:pt idx="0">
                  <c:v>0</c:v>
                </c:pt>
                <c:pt idx="1">
                  <c:v>-2.7E-2</c:v>
                </c:pt>
                <c:pt idx="2">
                  <c:v>-5.4899999999999997E-2</c:v>
                </c:pt>
                <c:pt idx="3">
                  <c:v>-8.1100000000000005E-2</c:v>
                </c:pt>
                <c:pt idx="4">
                  <c:v>-0.105</c:v>
                </c:pt>
                <c:pt idx="5">
                  <c:v>-0.12640000000000001</c:v>
                </c:pt>
                <c:pt idx="6">
                  <c:v>-0.1454</c:v>
                </c:pt>
                <c:pt idx="7">
                  <c:v>-0.16220000000000001</c:v>
                </c:pt>
                <c:pt idx="8">
                  <c:v>-0.1767</c:v>
                </c:pt>
                <c:pt idx="9">
                  <c:v>-0.1893</c:v>
                </c:pt>
                <c:pt idx="10">
                  <c:v>-0.19989999999999999</c:v>
                </c:pt>
                <c:pt idx="11">
                  <c:v>-0.2089</c:v>
                </c:pt>
                <c:pt idx="12">
                  <c:v>-0.2162</c:v>
                </c:pt>
                <c:pt idx="13">
                  <c:v>-0.222</c:v>
                </c:pt>
                <c:pt idx="14">
                  <c:v>-0.2263</c:v>
                </c:pt>
                <c:pt idx="15">
                  <c:v>-0.22939999999999999</c:v>
                </c:pt>
                <c:pt idx="16">
                  <c:v>-0.23119999999999999</c:v>
                </c:pt>
                <c:pt idx="17">
                  <c:v>-0.2319</c:v>
                </c:pt>
                <c:pt idx="18">
                  <c:v>-0.23139999999999999</c:v>
                </c:pt>
                <c:pt idx="19">
                  <c:v>-0.23</c:v>
                </c:pt>
                <c:pt idx="20">
                  <c:v>-0.22750000000000001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54-422B-8276-D078F119A258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rho!$H$49:$H$69</c:f>
              <c:numCache>
                <c:formatCode>General</c:formatCode>
                <c:ptCount val="21"/>
                <c:pt idx="0">
                  <c:v>0</c:v>
                </c:pt>
                <c:pt idx="1">
                  <c:v>5.9999999999999995E-4</c:v>
                </c:pt>
                <c:pt idx="2">
                  <c:v>8.9999999999999998E-4</c:v>
                </c:pt>
                <c:pt idx="3">
                  <c:v>1E-3</c:v>
                </c:pt>
                <c:pt idx="4">
                  <c:v>1.1000000000000001E-3</c:v>
                </c:pt>
                <c:pt idx="5">
                  <c:v>1E-3</c:v>
                </c:pt>
                <c:pt idx="6">
                  <c:v>8.9999999999999998E-4</c:v>
                </c:pt>
                <c:pt idx="7">
                  <c:v>5.9999999999999995E-4</c:v>
                </c:pt>
                <c:pt idx="8">
                  <c:v>1E-4</c:v>
                </c:pt>
                <c:pt idx="9">
                  <c:v>-5.0000000000000001E-4</c:v>
                </c:pt>
                <c:pt idx="10">
                  <c:v>-1.4E-3</c:v>
                </c:pt>
                <c:pt idx="11">
                  <c:v>-2.3999999999999998E-3</c:v>
                </c:pt>
                <c:pt idx="12">
                  <c:v>-3.8E-3</c:v>
                </c:pt>
                <c:pt idx="13">
                  <c:v>-5.3E-3</c:v>
                </c:pt>
                <c:pt idx="14">
                  <c:v>-7.0000000000000001E-3</c:v>
                </c:pt>
                <c:pt idx="15">
                  <c:v>-8.8000000000000005E-3</c:v>
                </c:pt>
                <c:pt idx="16">
                  <c:v>-1.06E-2</c:v>
                </c:pt>
                <c:pt idx="17">
                  <c:v>-1.2200000000000001E-2</c:v>
                </c:pt>
                <c:pt idx="18">
                  <c:v>-1.3299999999999999E-2</c:v>
                </c:pt>
                <c:pt idx="19">
                  <c:v>-1.38E-2</c:v>
                </c:pt>
                <c:pt idx="20">
                  <c:v>-1.32E-2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54-422B-8276-D078F119A258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rho!$H$71:$H$91</c:f>
              <c:numCache>
                <c:formatCode>General</c:formatCode>
                <c:ptCount val="21"/>
                <c:pt idx="0">
                  <c:v>0</c:v>
                </c:pt>
                <c:pt idx="1">
                  <c:v>-1.6000000000000001E-3</c:v>
                </c:pt>
                <c:pt idx="2">
                  <c:v>-3.8E-3</c:v>
                </c:pt>
                <c:pt idx="3">
                  <c:v>-6.4999999999999997E-3</c:v>
                </c:pt>
                <c:pt idx="4">
                  <c:v>-9.7000000000000003E-3</c:v>
                </c:pt>
                <c:pt idx="5">
                  <c:v>-1.35E-2</c:v>
                </c:pt>
                <c:pt idx="6">
                  <c:v>-1.8100000000000002E-2</c:v>
                </c:pt>
                <c:pt idx="7">
                  <c:v>-2.35E-2</c:v>
                </c:pt>
                <c:pt idx="8">
                  <c:v>-2.9899999999999999E-2</c:v>
                </c:pt>
                <c:pt idx="9">
                  <c:v>-3.7400000000000003E-2</c:v>
                </c:pt>
                <c:pt idx="10">
                  <c:v>-4.5999999999999999E-2</c:v>
                </c:pt>
                <c:pt idx="11">
                  <c:v>-5.5800000000000002E-2</c:v>
                </c:pt>
                <c:pt idx="12">
                  <c:v>-6.6900000000000001E-2</c:v>
                </c:pt>
                <c:pt idx="13">
                  <c:v>-7.9000000000000001E-2</c:v>
                </c:pt>
                <c:pt idx="14">
                  <c:v>-9.2100000000000001E-2</c:v>
                </c:pt>
                <c:pt idx="15">
                  <c:v>-0.1056</c:v>
                </c:pt>
                <c:pt idx="16">
                  <c:v>-0.11899999999999999</c:v>
                </c:pt>
                <c:pt idx="17">
                  <c:v>-0.13159999999999999</c:v>
                </c:pt>
                <c:pt idx="18">
                  <c:v>-0.14249999999999999</c:v>
                </c:pt>
                <c:pt idx="19">
                  <c:v>-0.151</c:v>
                </c:pt>
                <c:pt idx="20">
                  <c:v>-0.1565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F54-422B-8276-D078F119A258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rho!$H$93:$H$113</c:f>
              <c:numCache>
                <c:formatCode>General</c:formatCode>
                <c:ptCount val="21"/>
                <c:pt idx="0">
                  <c:v>0</c:v>
                </c:pt>
                <c:pt idx="1">
                  <c:v>-2.5999999999999999E-3</c:v>
                </c:pt>
                <c:pt idx="2">
                  <c:v>-5.7999999999999996E-3</c:v>
                </c:pt>
                <c:pt idx="3">
                  <c:v>-9.7000000000000003E-3</c:v>
                </c:pt>
                <c:pt idx="4">
                  <c:v>-1.4500000000000001E-2</c:v>
                </c:pt>
                <c:pt idx="5">
                  <c:v>-2.0199999999999999E-2</c:v>
                </c:pt>
                <c:pt idx="6">
                  <c:v>-2.7199999999999998E-2</c:v>
                </c:pt>
                <c:pt idx="7">
                  <c:v>-3.56E-2</c:v>
                </c:pt>
                <c:pt idx="8">
                  <c:v>-4.5600000000000002E-2</c:v>
                </c:pt>
                <c:pt idx="9">
                  <c:v>-5.7599999999999998E-2</c:v>
                </c:pt>
                <c:pt idx="10">
                  <c:v>-7.17E-2</c:v>
                </c:pt>
                <c:pt idx="11">
                  <c:v>-8.8099999999999998E-2</c:v>
                </c:pt>
                <c:pt idx="12">
                  <c:v>-0.1069</c:v>
                </c:pt>
                <c:pt idx="13">
                  <c:v>-0.12820000000000001</c:v>
                </c:pt>
                <c:pt idx="14">
                  <c:v>-0.1517</c:v>
                </c:pt>
                <c:pt idx="15">
                  <c:v>-0.17710000000000001</c:v>
                </c:pt>
                <c:pt idx="16">
                  <c:v>-0.20380000000000001</c:v>
                </c:pt>
                <c:pt idx="17">
                  <c:v>-0.23100000000000001</c:v>
                </c:pt>
                <c:pt idx="18">
                  <c:v>-0.25779999999999997</c:v>
                </c:pt>
                <c:pt idx="19">
                  <c:v>-0.28320000000000001</c:v>
                </c:pt>
                <c:pt idx="20">
                  <c:v>-0.30640000000000001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F54-422B-8276-D078F119A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Re(rho^1_10)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rho!$I$5:$I$25</c:f>
              <c:numCache>
                <c:formatCode>General</c:formatCode>
                <c:ptCount val="21"/>
                <c:pt idx="0">
                  <c:v>0</c:v>
                </c:pt>
                <c:pt idx="1">
                  <c:v>-1.95E-2</c:v>
                </c:pt>
                <c:pt idx="2">
                  <c:v>-2.8299999999999999E-2</c:v>
                </c:pt>
                <c:pt idx="3">
                  <c:v>-3.5799999999999998E-2</c:v>
                </c:pt>
                <c:pt idx="4">
                  <c:v>-4.2900000000000001E-2</c:v>
                </c:pt>
                <c:pt idx="5">
                  <c:v>-0.05</c:v>
                </c:pt>
                <c:pt idx="6">
                  <c:v>-5.7299999999999997E-2</c:v>
                </c:pt>
                <c:pt idx="7">
                  <c:v>-6.4899999999999999E-2</c:v>
                </c:pt>
                <c:pt idx="8">
                  <c:v>-7.3200000000000001E-2</c:v>
                </c:pt>
                <c:pt idx="9">
                  <c:v>-8.2100000000000006E-2</c:v>
                </c:pt>
                <c:pt idx="10">
                  <c:v>-9.1800000000000007E-2</c:v>
                </c:pt>
                <c:pt idx="11">
                  <c:v>-0.1023</c:v>
                </c:pt>
                <c:pt idx="12">
                  <c:v>-0.1137</c:v>
                </c:pt>
                <c:pt idx="13">
                  <c:v>-0.12590000000000001</c:v>
                </c:pt>
                <c:pt idx="14">
                  <c:v>-0.13869999999999999</c:v>
                </c:pt>
                <c:pt idx="15">
                  <c:v>-0.15190000000000001</c:v>
                </c:pt>
                <c:pt idx="16">
                  <c:v>-0.16489999999999999</c:v>
                </c:pt>
                <c:pt idx="17">
                  <c:v>-0.17749999999999999</c:v>
                </c:pt>
                <c:pt idx="18">
                  <c:v>-0.189</c:v>
                </c:pt>
                <c:pt idx="19">
                  <c:v>-0.19900000000000001</c:v>
                </c:pt>
                <c:pt idx="20">
                  <c:v>-0.2072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43-4084-91D0-B864B57B9C7F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rho!$I$27:$I$47</c:f>
              <c:numCache>
                <c:formatCode>General</c:formatCode>
                <c:ptCount val="21"/>
                <c:pt idx="0">
                  <c:v>-1E-4</c:v>
                </c:pt>
                <c:pt idx="1">
                  <c:v>-9.8100000000000007E-2</c:v>
                </c:pt>
                <c:pt idx="2">
                  <c:v>-0.13589999999999999</c:v>
                </c:pt>
                <c:pt idx="3">
                  <c:v>-0.1636</c:v>
                </c:pt>
                <c:pt idx="4">
                  <c:v>-0.1857</c:v>
                </c:pt>
                <c:pt idx="5">
                  <c:v>-0.20380000000000001</c:v>
                </c:pt>
                <c:pt idx="6">
                  <c:v>-0.21890000000000001</c:v>
                </c:pt>
                <c:pt idx="7">
                  <c:v>-0.23150000000000001</c:v>
                </c:pt>
                <c:pt idx="8">
                  <c:v>-0.2419</c:v>
                </c:pt>
                <c:pt idx="9">
                  <c:v>-0.2505</c:v>
                </c:pt>
                <c:pt idx="10">
                  <c:v>-0.25740000000000002</c:v>
                </c:pt>
                <c:pt idx="11">
                  <c:v>-0.26290000000000002</c:v>
                </c:pt>
                <c:pt idx="12">
                  <c:v>-0.2671</c:v>
                </c:pt>
                <c:pt idx="13">
                  <c:v>-0.27010000000000001</c:v>
                </c:pt>
                <c:pt idx="14">
                  <c:v>-0.27200000000000002</c:v>
                </c:pt>
                <c:pt idx="15">
                  <c:v>-0.27300000000000002</c:v>
                </c:pt>
                <c:pt idx="16">
                  <c:v>-0.27300000000000002</c:v>
                </c:pt>
                <c:pt idx="17">
                  <c:v>-0.2722</c:v>
                </c:pt>
                <c:pt idx="18">
                  <c:v>-0.27060000000000001</c:v>
                </c:pt>
                <c:pt idx="19">
                  <c:v>-0.26819999999999999</c:v>
                </c:pt>
                <c:pt idx="20">
                  <c:v>-0.2651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143-4084-91D0-B864B57B9C7F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rho!$I$49:$I$69</c:f>
              <c:numCache>
                <c:formatCode>General</c:formatCode>
                <c:ptCount val="21"/>
                <c:pt idx="0">
                  <c:v>0</c:v>
                </c:pt>
                <c:pt idx="1">
                  <c:v>-3.0000000000000001E-3</c:v>
                </c:pt>
                <c:pt idx="2">
                  <c:v>-4.1000000000000003E-3</c:v>
                </c:pt>
                <c:pt idx="3">
                  <c:v>-5.1000000000000004E-3</c:v>
                </c:pt>
                <c:pt idx="4">
                  <c:v>-6.1000000000000004E-3</c:v>
                </c:pt>
                <c:pt idx="5">
                  <c:v>-7.1000000000000004E-3</c:v>
                </c:pt>
                <c:pt idx="6">
                  <c:v>-8.2000000000000007E-3</c:v>
                </c:pt>
                <c:pt idx="7">
                  <c:v>-9.4999999999999998E-3</c:v>
                </c:pt>
                <c:pt idx="8">
                  <c:v>-1.09E-2</c:v>
                </c:pt>
                <c:pt idx="9">
                  <c:v>-1.26E-2</c:v>
                </c:pt>
                <c:pt idx="10">
                  <c:v>-1.4500000000000001E-2</c:v>
                </c:pt>
                <c:pt idx="11">
                  <c:v>-1.66E-2</c:v>
                </c:pt>
                <c:pt idx="12">
                  <c:v>-1.9099999999999999E-2</c:v>
                </c:pt>
                <c:pt idx="13">
                  <c:v>-2.1999999999999999E-2</c:v>
                </c:pt>
                <c:pt idx="14">
                  <c:v>-2.52E-2</c:v>
                </c:pt>
                <c:pt idx="15">
                  <c:v>-2.87E-2</c:v>
                </c:pt>
                <c:pt idx="16">
                  <c:v>-3.2300000000000002E-2</c:v>
                </c:pt>
                <c:pt idx="17">
                  <c:v>-3.61E-2</c:v>
                </c:pt>
                <c:pt idx="18">
                  <c:v>-3.9699999999999999E-2</c:v>
                </c:pt>
                <c:pt idx="19">
                  <c:v>-4.2999999999999997E-2</c:v>
                </c:pt>
                <c:pt idx="20">
                  <c:v>-4.5499999999999999E-2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143-4084-91D0-B864B57B9C7F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rho!$I$71:$I$91</c:f>
              <c:numCache>
                <c:formatCode>General</c:formatCode>
                <c:ptCount val="21"/>
                <c:pt idx="0">
                  <c:v>0</c:v>
                </c:pt>
                <c:pt idx="1">
                  <c:v>-1.7399999999999999E-2</c:v>
                </c:pt>
                <c:pt idx="2">
                  <c:v>-2.5000000000000001E-2</c:v>
                </c:pt>
                <c:pt idx="3">
                  <c:v>-3.1399999999999997E-2</c:v>
                </c:pt>
                <c:pt idx="4">
                  <c:v>-3.73E-2</c:v>
                </c:pt>
                <c:pt idx="5">
                  <c:v>-4.3099999999999999E-2</c:v>
                </c:pt>
                <c:pt idx="6">
                  <c:v>-4.9000000000000002E-2</c:v>
                </c:pt>
                <c:pt idx="7">
                  <c:v>-5.5199999999999999E-2</c:v>
                </c:pt>
                <c:pt idx="8">
                  <c:v>-6.1699999999999998E-2</c:v>
                </c:pt>
                <c:pt idx="9">
                  <c:v>-6.8699999999999997E-2</c:v>
                </c:pt>
                <c:pt idx="10">
                  <c:v>-7.6399999999999996E-2</c:v>
                </c:pt>
                <c:pt idx="11">
                  <c:v>-8.4699999999999998E-2</c:v>
                </c:pt>
                <c:pt idx="12">
                  <c:v>-9.3899999999999997E-2</c:v>
                </c:pt>
                <c:pt idx="13">
                  <c:v>-0.10390000000000001</c:v>
                </c:pt>
                <c:pt idx="14">
                  <c:v>-0.1147</c:v>
                </c:pt>
                <c:pt idx="15">
                  <c:v>-0.126</c:v>
                </c:pt>
                <c:pt idx="16">
                  <c:v>-0.13769999999999999</c:v>
                </c:pt>
                <c:pt idx="17">
                  <c:v>-0.1492</c:v>
                </c:pt>
                <c:pt idx="18">
                  <c:v>-0.16</c:v>
                </c:pt>
                <c:pt idx="19">
                  <c:v>-0.16969999999999999</c:v>
                </c:pt>
                <c:pt idx="20">
                  <c:v>-0.1777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143-4084-91D0-B864B57B9C7F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rho!$I$93:$I$113</c:f>
              <c:numCache>
                <c:formatCode>General</c:formatCode>
                <c:ptCount val="21"/>
                <c:pt idx="0">
                  <c:v>0</c:v>
                </c:pt>
                <c:pt idx="1">
                  <c:v>-1.9E-2</c:v>
                </c:pt>
                <c:pt idx="2">
                  <c:v>-2.7799999999999998E-2</c:v>
                </c:pt>
                <c:pt idx="3">
                  <c:v>-3.5299999999999998E-2</c:v>
                </c:pt>
                <c:pt idx="4">
                  <c:v>-4.24E-2</c:v>
                </c:pt>
                <c:pt idx="5">
                  <c:v>-4.9599999999999998E-2</c:v>
                </c:pt>
                <c:pt idx="6">
                  <c:v>-5.6899999999999999E-2</c:v>
                </c:pt>
                <c:pt idx="7">
                  <c:v>-6.4699999999999994E-2</c:v>
                </c:pt>
                <c:pt idx="8">
                  <c:v>-7.3200000000000001E-2</c:v>
                </c:pt>
                <c:pt idx="9">
                  <c:v>-8.2500000000000004E-2</c:v>
                </c:pt>
                <c:pt idx="10">
                  <c:v>-9.2700000000000005E-2</c:v>
                </c:pt>
                <c:pt idx="11">
                  <c:v>-0.104</c:v>
                </c:pt>
                <c:pt idx="12">
                  <c:v>-0.1166</c:v>
                </c:pt>
                <c:pt idx="13">
                  <c:v>-0.1303</c:v>
                </c:pt>
                <c:pt idx="14">
                  <c:v>-0.14530000000000001</c:v>
                </c:pt>
                <c:pt idx="15">
                  <c:v>-0.16120000000000001</c:v>
                </c:pt>
                <c:pt idx="16">
                  <c:v>-0.1779</c:v>
                </c:pt>
                <c:pt idx="17">
                  <c:v>-0.19489999999999999</c:v>
                </c:pt>
                <c:pt idx="18">
                  <c:v>-0.21179999999999999</c:v>
                </c:pt>
                <c:pt idx="19">
                  <c:v>-0.22789999999999999</c:v>
                </c:pt>
                <c:pt idx="20">
                  <c:v>-0.24299999999999999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143-4084-91D0-B864B57B9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rho!$J$5:$J$25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0.49199999999999999</c:v>
                </c:pt>
                <c:pt idx="4">
                  <c:v>0.48930000000000001</c:v>
                </c:pt>
                <c:pt idx="5">
                  <c:v>0.48580000000000001</c:v>
                </c:pt>
                <c:pt idx="6">
                  <c:v>0.48159999999999997</c:v>
                </c:pt>
                <c:pt idx="7">
                  <c:v>0.4763</c:v>
                </c:pt>
                <c:pt idx="8">
                  <c:v>0.47</c:v>
                </c:pt>
                <c:pt idx="9">
                  <c:v>0.46229999999999999</c:v>
                </c:pt>
                <c:pt idx="10">
                  <c:v>0.4531</c:v>
                </c:pt>
                <c:pt idx="11">
                  <c:v>0.44219999999999998</c:v>
                </c:pt>
                <c:pt idx="12">
                  <c:v>0.42949999999999999</c:v>
                </c:pt>
                <c:pt idx="13">
                  <c:v>0.41489999999999999</c:v>
                </c:pt>
                <c:pt idx="14">
                  <c:v>0.39839999999999998</c:v>
                </c:pt>
                <c:pt idx="15">
                  <c:v>0.38030000000000003</c:v>
                </c:pt>
                <c:pt idx="16">
                  <c:v>0.3609</c:v>
                </c:pt>
                <c:pt idx="17">
                  <c:v>0.34050000000000002</c:v>
                </c:pt>
                <c:pt idx="18">
                  <c:v>0.31990000000000002</c:v>
                </c:pt>
                <c:pt idx="19">
                  <c:v>0.29959999999999998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94-47B0-8E9D-CED6346E75DA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rho!$J$27:$J$47</c:f>
              <c:numCache>
                <c:formatCode>General</c:formatCode>
                <c:ptCount val="21"/>
                <c:pt idx="0">
                  <c:v>0.5</c:v>
                </c:pt>
                <c:pt idx="1">
                  <c:v>0.44190000000000002</c:v>
                </c:pt>
                <c:pt idx="2">
                  <c:v>0.43409999999999999</c:v>
                </c:pt>
                <c:pt idx="3">
                  <c:v>0.4234</c:v>
                </c:pt>
                <c:pt idx="4">
                  <c:v>0.4118</c:v>
                </c:pt>
                <c:pt idx="5">
                  <c:v>0.40039999999999998</c:v>
                </c:pt>
                <c:pt idx="6">
                  <c:v>0.38940000000000002</c:v>
                </c:pt>
                <c:pt idx="7">
                  <c:v>0.37890000000000001</c:v>
                </c:pt>
                <c:pt idx="8">
                  <c:v>0.36899999999999999</c:v>
                </c:pt>
                <c:pt idx="9">
                  <c:v>0.35970000000000002</c:v>
                </c:pt>
                <c:pt idx="10">
                  <c:v>0.3508</c:v>
                </c:pt>
                <c:pt idx="11">
                  <c:v>0.34239999999999998</c:v>
                </c:pt>
                <c:pt idx="12">
                  <c:v>0.33429999999999999</c:v>
                </c:pt>
                <c:pt idx="13">
                  <c:v>0.32650000000000001</c:v>
                </c:pt>
                <c:pt idx="14">
                  <c:v>0.31900000000000001</c:v>
                </c:pt>
                <c:pt idx="15">
                  <c:v>0.3115</c:v>
                </c:pt>
                <c:pt idx="16">
                  <c:v>0.30420000000000003</c:v>
                </c:pt>
                <c:pt idx="17">
                  <c:v>0.29680000000000001</c:v>
                </c:pt>
                <c:pt idx="18">
                  <c:v>0.28939999999999999</c:v>
                </c:pt>
                <c:pt idx="19">
                  <c:v>0.28199999999999997</c:v>
                </c:pt>
                <c:pt idx="20">
                  <c:v>0.27429999999999999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94-47B0-8E9D-CED6346E75DA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rho!$J$49:$J$69</c:f>
              <c:numCache>
                <c:formatCode>General</c:formatCode>
                <c:ptCount val="21"/>
                <c:pt idx="0">
                  <c:v>0.5</c:v>
                </c:pt>
                <c:pt idx="1">
                  <c:v>0.49540000000000001</c:v>
                </c:pt>
                <c:pt idx="2">
                  <c:v>0.49559999999999998</c:v>
                </c:pt>
                <c:pt idx="3">
                  <c:v>0.49519999999999997</c:v>
                </c:pt>
                <c:pt idx="4">
                  <c:v>0.49440000000000001</c:v>
                </c:pt>
                <c:pt idx="5">
                  <c:v>0.49320000000000003</c:v>
                </c:pt>
                <c:pt idx="6">
                  <c:v>0.4914</c:v>
                </c:pt>
                <c:pt idx="7">
                  <c:v>0.48909999999999998</c:v>
                </c:pt>
                <c:pt idx="8">
                  <c:v>0.4859</c:v>
                </c:pt>
                <c:pt idx="9">
                  <c:v>0.48180000000000001</c:v>
                </c:pt>
                <c:pt idx="10">
                  <c:v>0.47649999999999998</c:v>
                </c:pt>
                <c:pt idx="11">
                  <c:v>0.46960000000000002</c:v>
                </c:pt>
                <c:pt idx="12">
                  <c:v>0.46079999999999999</c:v>
                </c:pt>
                <c:pt idx="13">
                  <c:v>0.4496</c:v>
                </c:pt>
                <c:pt idx="14">
                  <c:v>0.43569999999999998</c:v>
                </c:pt>
                <c:pt idx="15">
                  <c:v>0.41849999999999998</c:v>
                </c:pt>
                <c:pt idx="16">
                  <c:v>0.3977</c:v>
                </c:pt>
                <c:pt idx="17">
                  <c:v>0.37290000000000001</c:v>
                </c:pt>
                <c:pt idx="18">
                  <c:v>0.34420000000000001</c:v>
                </c:pt>
                <c:pt idx="19">
                  <c:v>0.31169999999999998</c:v>
                </c:pt>
                <c:pt idx="20">
                  <c:v>0.27610000000000001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94-47B0-8E9D-CED6346E75DA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rho!$J$71:$J$91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0.49440000000000001</c:v>
                </c:pt>
                <c:pt idx="3">
                  <c:v>0.49280000000000002</c:v>
                </c:pt>
                <c:pt idx="4">
                  <c:v>0.49049999999999999</c:v>
                </c:pt>
                <c:pt idx="5">
                  <c:v>0.48770000000000002</c:v>
                </c:pt>
                <c:pt idx="6">
                  <c:v>0.48420000000000002</c:v>
                </c:pt>
                <c:pt idx="7">
                  <c:v>0.4798</c:v>
                </c:pt>
                <c:pt idx="8">
                  <c:v>0.47439999999999999</c:v>
                </c:pt>
                <c:pt idx="9">
                  <c:v>0.46779999999999999</c:v>
                </c:pt>
                <c:pt idx="10">
                  <c:v>0.45979999999999999</c:v>
                </c:pt>
                <c:pt idx="11">
                  <c:v>0.4501</c:v>
                </c:pt>
                <c:pt idx="12">
                  <c:v>0.43859999999999999</c:v>
                </c:pt>
                <c:pt idx="13">
                  <c:v>0.4249</c:v>
                </c:pt>
                <c:pt idx="14">
                  <c:v>0.40899999999999997</c:v>
                </c:pt>
                <c:pt idx="15">
                  <c:v>0.39079999999999998</c:v>
                </c:pt>
                <c:pt idx="16">
                  <c:v>0.37059999999999998</c:v>
                </c:pt>
                <c:pt idx="17">
                  <c:v>0.34860000000000002</c:v>
                </c:pt>
                <c:pt idx="18">
                  <c:v>0.32529999999999998</c:v>
                </c:pt>
                <c:pt idx="19">
                  <c:v>0.30149999999999999</c:v>
                </c:pt>
                <c:pt idx="20">
                  <c:v>0.27800000000000002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94-47B0-8E9D-CED6346E75DA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rho!$J$93:$J$113</c:f>
              <c:numCache>
                <c:formatCode>General</c:formatCode>
                <c:ptCount val="21"/>
                <c:pt idx="0">
                  <c:v>0.5</c:v>
                </c:pt>
                <c:pt idx="1">
                  <c:v>0.49869999999999998</c:v>
                </c:pt>
                <c:pt idx="2">
                  <c:v>0.49709999999999999</c:v>
                </c:pt>
                <c:pt idx="3">
                  <c:v>0.49509999999999998</c:v>
                </c:pt>
                <c:pt idx="4">
                  <c:v>0.49280000000000002</c:v>
                </c:pt>
                <c:pt idx="5">
                  <c:v>0.4899</c:v>
                </c:pt>
                <c:pt idx="6">
                  <c:v>0.4864</c:v>
                </c:pt>
                <c:pt idx="7">
                  <c:v>0.48220000000000002</c:v>
                </c:pt>
                <c:pt idx="8">
                  <c:v>0.47720000000000001</c:v>
                </c:pt>
                <c:pt idx="9">
                  <c:v>0.47120000000000001</c:v>
                </c:pt>
                <c:pt idx="10">
                  <c:v>0.4642</c:v>
                </c:pt>
                <c:pt idx="11">
                  <c:v>0.45600000000000002</c:v>
                </c:pt>
                <c:pt idx="12">
                  <c:v>0.44650000000000001</c:v>
                </c:pt>
                <c:pt idx="13">
                  <c:v>0.43590000000000001</c:v>
                </c:pt>
                <c:pt idx="14">
                  <c:v>0.42409999999999998</c:v>
                </c:pt>
                <c:pt idx="15">
                  <c:v>0.41139999999999999</c:v>
                </c:pt>
                <c:pt idx="16">
                  <c:v>0.39810000000000001</c:v>
                </c:pt>
                <c:pt idx="17">
                  <c:v>0.38450000000000001</c:v>
                </c:pt>
                <c:pt idx="18">
                  <c:v>0.37109999999999999</c:v>
                </c:pt>
                <c:pt idx="19">
                  <c:v>0.3584</c:v>
                </c:pt>
                <c:pt idx="20">
                  <c:v>0.3468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394-47B0-8E9D-CED6346E7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rho!$K$5:$K$25</c:f>
              <c:numCache>
                <c:formatCode>General</c:formatCode>
                <c:ptCount val="21"/>
                <c:pt idx="0">
                  <c:v>0</c:v>
                </c:pt>
                <c:pt idx="1">
                  <c:v>1.9099999999999999E-2</c:v>
                </c:pt>
                <c:pt idx="2">
                  <c:v>2.69E-2</c:v>
                </c:pt>
                <c:pt idx="3">
                  <c:v>3.2800000000000003E-2</c:v>
                </c:pt>
                <c:pt idx="4">
                  <c:v>3.78E-2</c:v>
                </c:pt>
                <c:pt idx="5">
                  <c:v>4.2000000000000003E-2</c:v>
                </c:pt>
                <c:pt idx="6">
                  <c:v>4.5600000000000002E-2</c:v>
                </c:pt>
                <c:pt idx="7">
                  <c:v>4.8599999999999997E-2</c:v>
                </c:pt>
                <c:pt idx="8">
                  <c:v>5.11E-2</c:v>
                </c:pt>
                <c:pt idx="9">
                  <c:v>5.3100000000000001E-2</c:v>
                </c:pt>
                <c:pt idx="10">
                  <c:v>5.45E-2</c:v>
                </c:pt>
                <c:pt idx="11">
                  <c:v>5.5300000000000002E-2</c:v>
                </c:pt>
                <c:pt idx="12">
                  <c:v>5.5599999999999997E-2</c:v>
                </c:pt>
                <c:pt idx="13">
                  <c:v>5.5300000000000002E-2</c:v>
                </c:pt>
                <c:pt idx="14">
                  <c:v>5.4399999999999997E-2</c:v>
                </c:pt>
                <c:pt idx="15">
                  <c:v>5.3199999999999997E-2</c:v>
                </c:pt>
                <c:pt idx="16">
                  <c:v>5.1700000000000003E-2</c:v>
                </c:pt>
                <c:pt idx="17">
                  <c:v>5.0099999999999999E-2</c:v>
                </c:pt>
                <c:pt idx="18">
                  <c:v>4.8599999999999997E-2</c:v>
                </c:pt>
                <c:pt idx="19">
                  <c:v>4.7500000000000001E-2</c:v>
                </c:pt>
                <c:pt idx="20">
                  <c:v>4.6899999999999997E-2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C0-4DAD-9B17-3BF903B6170C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rho!$K$27:$K$47</c:f>
              <c:numCache>
                <c:formatCode>General</c:formatCode>
                <c:ptCount val="21"/>
                <c:pt idx="0">
                  <c:v>1E-4</c:v>
                </c:pt>
                <c:pt idx="1">
                  <c:v>9.2399999999999996E-2</c:v>
                </c:pt>
                <c:pt idx="2">
                  <c:v>0.1198</c:v>
                </c:pt>
                <c:pt idx="3">
                  <c:v>0.1348</c:v>
                </c:pt>
                <c:pt idx="4">
                  <c:v>0.14319999999999999</c:v>
                </c:pt>
                <c:pt idx="5">
                  <c:v>0.1474</c:v>
                </c:pt>
                <c:pt idx="6">
                  <c:v>0.1487</c:v>
                </c:pt>
                <c:pt idx="7">
                  <c:v>0.14799999999999999</c:v>
                </c:pt>
                <c:pt idx="8">
                  <c:v>0.1459</c:v>
                </c:pt>
                <c:pt idx="9">
                  <c:v>0.14280000000000001</c:v>
                </c:pt>
                <c:pt idx="10">
                  <c:v>0.13900000000000001</c:v>
                </c:pt>
                <c:pt idx="11">
                  <c:v>0.13489999999999999</c:v>
                </c:pt>
                <c:pt idx="12">
                  <c:v>0.13059999999999999</c:v>
                </c:pt>
                <c:pt idx="13">
                  <c:v>0.12620000000000001</c:v>
                </c:pt>
                <c:pt idx="14">
                  <c:v>0.12180000000000001</c:v>
                </c:pt>
                <c:pt idx="15">
                  <c:v>0.1176</c:v>
                </c:pt>
                <c:pt idx="16">
                  <c:v>0.11360000000000001</c:v>
                </c:pt>
                <c:pt idx="17">
                  <c:v>0.1099</c:v>
                </c:pt>
                <c:pt idx="18">
                  <c:v>0.10639999999999999</c:v>
                </c:pt>
                <c:pt idx="19">
                  <c:v>0.10340000000000001</c:v>
                </c:pt>
                <c:pt idx="20">
                  <c:v>0.1007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C0-4DAD-9B17-3BF903B6170C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rho!$K$49:$K$69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4.4999999999999997E-3</c:v>
                </c:pt>
                <c:pt idx="3">
                  <c:v>5.7000000000000002E-3</c:v>
                </c:pt>
                <c:pt idx="4">
                  <c:v>7.0000000000000001E-3</c:v>
                </c:pt>
                <c:pt idx="5">
                  <c:v>8.5000000000000006E-3</c:v>
                </c:pt>
                <c:pt idx="6">
                  <c:v>1.0200000000000001E-2</c:v>
                </c:pt>
                <c:pt idx="7">
                  <c:v>1.23E-2</c:v>
                </c:pt>
                <c:pt idx="8">
                  <c:v>1.4800000000000001E-2</c:v>
                </c:pt>
                <c:pt idx="9">
                  <c:v>1.7899999999999999E-2</c:v>
                </c:pt>
                <c:pt idx="10">
                  <c:v>2.18E-2</c:v>
                </c:pt>
                <c:pt idx="11">
                  <c:v>2.6499999999999999E-2</c:v>
                </c:pt>
                <c:pt idx="12">
                  <c:v>3.2300000000000002E-2</c:v>
                </c:pt>
                <c:pt idx="13">
                  <c:v>3.95E-2</c:v>
                </c:pt>
                <c:pt idx="14">
                  <c:v>4.82E-2</c:v>
                </c:pt>
                <c:pt idx="15">
                  <c:v>5.8700000000000002E-2</c:v>
                </c:pt>
                <c:pt idx="16">
                  <c:v>7.1099999999999997E-2</c:v>
                </c:pt>
                <c:pt idx="17">
                  <c:v>8.5500000000000007E-2</c:v>
                </c:pt>
                <c:pt idx="18">
                  <c:v>0.1017</c:v>
                </c:pt>
                <c:pt idx="19">
                  <c:v>0.1195</c:v>
                </c:pt>
                <c:pt idx="20">
                  <c:v>0.13850000000000001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C0-4DAD-9B17-3BF903B6170C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rho!$K$71:$K$91</c:f>
              <c:numCache>
                <c:formatCode>General</c:formatCode>
                <c:ptCount val="21"/>
                <c:pt idx="0">
                  <c:v>0</c:v>
                </c:pt>
                <c:pt idx="1">
                  <c:v>1.7000000000000001E-2</c:v>
                </c:pt>
                <c:pt idx="2">
                  <c:v>2.3699999999999999E-2</c:v>
                </c:pt>
                <c:pt idx="3">
                  <c:v>2.86E-2</c:v>
                </c:pt>
                <c:pt idx="4">
                  <c:v>3.2500000000000001E-2</c:v>
                </c:pt>
                <c:pt idx="5">
                  <c:v>3.5700000000000003E-2</c:v>
                </c:pt>
                <c:pt idx="6">
                  <c:v>3.8100000000000002E-2</c:v>
                </c:pt>
                <c:pt idx="7">
                  <c:v>3.9800000000000002E-2</c:v>
                </c:pt>
                <c:pt idx="8">
                  <c:v>4.0800000000000003E-2</c:v>
                </c:pt>
                <c:pt idx="9">
                  <c:v>4.1000000000000002E-2</c:v>
                </c:pt>
                <c:pt idx="10">
                  <c:v>4.0399999999999998E-2</c:v>
                </c:pt>
                <c:pt idx="11">
                  <c:v>3.8899999999999997E-2</c:v>
                </c:pt>
                <c:pt idx="12">
                  <c:v>3.6499999999999998E-2</c:v>
                </c:pt>
                <c:pt idx="13">
                  <c:v>3.3099999999999997E-2</c:v>
                </c:pt>
                <c:pt idx="14">
                  <c:v>2.8799999999999999E-2</c:v>
                </c:pt>
                <c:pt idx="15">
                  <c:v>2.3800000000000002E-2</c:v>
                </c:pt>
                <c:pt idx="16">
                  <c:v>1.83E-2</c:v>
                </c:pt>
                <c:pt idx="17">
                  <c:v>1.2500000000000001E-2</c:v>
                </c:pt>
                <c:pt idx="18">
                  <c:v>7.0000000000000001E-3</c:v>
                </c:pt>
                <c:pt idx="19">
                  <c:v>2.2000000000000001E-3</c:v>
                </c:pt>
                <c:pt idx="20">
                  <c:v>-1.5E-3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C0-4DAD-9B17-3BF903B6170C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rho!$K$93:$K$113</c:f>
              <c:numCache>
                <c:formatCode>General</c:formatCode>
                <c:ptCount val="21"/>
                <c:pt idx="0">
                  <c:v>0</c:v>
                </c:pt>
                <c:pt idx="1">
                  <c:v>1.8499999999999999E-2</c:v>
                </c:pt>
                <c:pt idx="2">
                  <c:v>2.6100000000000002E-2</c:v>
                </c:pt>
                <c:pt idx="3">
                  <c:v>3.1899999999999998E-2</c:v>
                </c:pt>
                <c:pt idx="4">
                  <c:v>3.6600000000000001E-2</c:v>
                </c:pt>
                <c:pt idx="5">
                  <c:v>4.0500000000000001E-2</c:v>
                </c:pt>
                <c:pt idx="6">
                  <c:v>4.3700000000000003E-2</c:v>
                </c:pt>
                <c:pt idx="7">
                  <c:v>4.6300000000000001E-2</c:v>
                </c:pt>
                <c:pt idx="8">
                  <c:v>4.82E-2</c:v>
                </c:pt>
                <c:pt idx="9">
                  <c:v>4.9399999999999999E-2</c:v>
                </c:pt>
                <c:pt idx="10">
                  <c:v>4.9799999999999997E-2</c:v>
                </c:pt>
                <c:pt idx="11">
                  <c:v>4.9399999999999999E-2</c:v>
                </c:pt>
                <c:pt idx="12">
                  <c:v>4.8099999999999997E-2</c:v>
                </c:pt>
                <c:pt idx="13">
                  <c:v>4.58E-2</c:v>
                </c:pt>
                <c:pt idx="14">
                  <c:v>4.2599999999999999E-2</c:v>
                </c:pt>
                <c:pt idx="15">
                  <c:v>3.85E-2</c:v>
                </c:pt>
                <c:pt idx="16">
                  <c:v>3.3700000000000001E-2</c:v>
                </c:pt>
                <c:pt idx="17">
                  <c:v>2.8199999999999999E-2</c:v>
                </c:pt>
                <c:pt idx="18">
                  <c:v>2.23E-2</c:v>
                </c:pt>
                <c:pt idx="19">
                  <c:v>1.6400000000000001E-2</c:v>
                </c:pt>
                <c:pt idx="20">
                  <c:v>1.0699999999999999E-2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6C0-4DAD-9B17-3BF903B61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Im(rho^2_1-1)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rho!$L$5:$L$25</c:f>
              <c:numCache>
                <c:formatCode>General</c:formatCode>
                <c:ptCount val="21"/>
                <c:pt idx="0">
                  <c:v>-0.5</c:v>
                </c:pt>
                <c:pt idx="1">
                  <c:v>-0.49540000000000001</c:v>
                </c:pt>
                <c:pt idx="2">
                  <c:v>-0.49359999999999998</c:v>
                </c:pt>
                <c:pt idx="3">
                  <c:v>-0.4909</c:v>
                </c:pt>
                <c:pt idx="4">
                  <c:v>-0.48709999999999998</c:v>
                </c:pt>
                <c:pt idx="5">
                  <c:v>-0.48199999999999998</c:v>
                </c:pt>
                <c:pt idx="6">
                  <c:v>-0.47549999999999998</c:v>
                </c:pt>
                <c:pt idx="7">
                  <c:v>-0.46710000000000002</c:v>
                </c:pt>
                <c:pt idx="8">
                  <c:v>-0.45669999999999999</c:v>
                </c:pt>
                <c:pt idx="9">
                  <c:v>-0.44369999999999998</c:v>
                </c:pt>
                <c:pt idx="10">
                  <c:v>-0.4279</c:v>
                </c:pt>
                <c:pt idx="11">
                  <c:v>-0.40889999999999999</c:v>
                </c:pt>
                <c:pt idx="12">
                  <c:v>-0.38650000000000001</c:v>
                </c:pt>
                <c:pt idx="13">
                  <c:v>-0.3604</c:v>
                </c:pt>
                <c:pt idx="14">
                  <c:v>-0.33100000000000002</c:v>
                </c:pt>
                <c:pt idx="15">
                  <c:v>-0.29859999999999998</c:v>
                </c:pt>
                <c:pt idx="16">
                  <c:v>-0.26400000000000001</c:v>
                </c:pt>
                <c:pt idx="17">
                  <c:v>-0.2281</c:v>
                </c:pt>
                <c:pt idx="18">
                  <c:v>-0.19239999999999999</c:v>
                </c:pt>
                <c:pt idx="19">
                  <c:v>-0.158</c:v>
                </c:pt>
                <c:pt idx="20">
                  <c:v>-0.12620000000000001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3D-4813-9558-8EB4F924E5D5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rho!$L$27:$L$47</c:f>
              <c:numCache>
                <c:formatCode>General</c:formatCode>
                <c:ptCount val="21"/>
                <c:pt idx="0">
                  <c:v>-0.5</c:v>
                </c:pt>
                <c:pt idx="1">
                  <c:v>-0.44069999999999998</c:v>
                </c:pt>
                <c:pt idx="2">
                  <c:v>-0.42920000000000003</c:v>
                </c:pt>
                <c:pt idx="3">
                  <c:v>-0.41270000000000001</c:v>
                </c:pt>
                <c:pt idx="4">
                  <c:v>-0.39369999999999999</c:v>
                </c:pt>
                <c:pt idx="5">
                  <c:v>-0.37340000000000001</c:v>
                </c:pt>
                <c:pt idx="6">
                  <c:v>-0.35260000000000002</c:v>
                </c:pt>
                <c:pt idx="7">
                  <c:v>-0.33169999999999999</c:v>
                </c:pt>
                <c:pt idx="8">
                  <c:v>-0.311</c:v>
                </c:pt>
                <c:pt idx="9">
                  <c:v>-0.29070000000000001</c:v>
                </c:pt>
                <c:pt idx="10">
                  <c:v>-0.27089999999999997</c:v>
                </c:pt>
                <c:pt idx="11">
                  <c:v>-0.25169999999999998</c:v>
                </c:pt>
                <c:pt idx="12">
                  <c:v>-0.23330000000000001</c:v>
                </c:pt>
                <c:pt idx="13">
                  <c:v>-0.2157</c:v>
                </c:pt>
                <c:pt idx="14">
                  <c:v>-0.1988</c:v>
                </c:pt>
                <c:pt idx="15">
                  <c:v>-0.18290000000000001</c:v>
                </c:pt>
                <c:pt idx="16">
                  <c:v>-0.1678</c:v>
                </c:pt>
                <c:pt idx="17">
                  <c:v>-0.15359999999999999</c:v>
                </c:pt>
                <c:pt idx="18">
                  <c:v>-0.14030000000000001</c:v>
                </c:pt>
                <c:pt idx="19">
                  <c:v>-0.128</c:v>
                </c:pt>
                <c:pt idx="20">
                  <c:v>-0.11650000000000001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3D-4813-9558-8EB4F924E5D5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rho!$L$49:$L$69</c:f>
              <c:numCache>
                <c:formatCode>General</c:formatCode>
                <c:ptCount val="21"/>
                <c:pt idx="0">
                  <c:v>-0.5</c:v>
                </c:pt>
                <c:pt idx="1">
                  <c:v>-0.49540000000000001</c:v>
                </c:pt>
                <c:pt idx="2">
                  <c:v>-0.49569999999999997</c:v>
                </c:pt>
                <c:pt idx="3">
                  <c:v>-0.49540000000000001</c:v>
                </c:pt>
                <c:pt idx="4">
                  <c:v>-0.49480000000000002</c:v>
                </c:pt>
                <c:pt idx="5">
                  <c:v>-0.49380000000000002</c:v>
                </c:pt>
                <c:pt idx="6">
                  <c:v>-0.4924</c:v>
                </c:pt>
                <c:pt idx="7">
                  <c:v>-0.49059999999999998</c:v>
                </c:pt>
                <c:pt idx="8">
                  <c:v>-0.48820000000000002</c:v>
                </c:pt>
                <c:pt idx="9">
                  <c:v>-0.48509999999999998</c:v>
                </c:pt>
                <c:pt idx="10">
                  <c:v>-0.48120000000000002</c:v>
                </c:pt>
                <c:pt idx="11">
                  <c:v>-0.47620000000000001</c:v>
                </c:pt>
                <c:pt idx="12">
                  <c:v>-0.47010000000000002</c:v>
                </c:pt>
                <c:pt idx="13">
                  <c:v>-0.46250000000000002</c:v>
                </c:pt>
                <c:pt idx="14">
                  <c:v>-0.45329999999999998</c:v>
                </c:pt>
                <c:pt idx="15">
                  <c:v>-0.44230000000000003</c:v>
                </c:pt>
                <c:pt idx="16">
                  <c:v>-0.42930000000000001</c:v>
                </c:pt>
                <c:pt idx="17">
                  <c:v>-0.41439999999999999</c:v>
                </c:pt>
                <c:pt idx="18">
                  <c:v>-0.39779999999999999</c:v>
                </c:pt>
                <c:pt idx="19">
                  <c:v>-0.37969999999999998</c:v>
                </c:pt>
                <c:pt idx="20">
                  <c:v>-0.36080000000000001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3D-4813-9558-8EB4F924E5D5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rho!$L$71:$L$91</c:f>
              <c:numCache>
                <c:formatCode>General</c:formatCode>
                <c:ptCount val="21"/>
                <c:pt idx="0">
                  <c:v>-0.5</c:v>
                </c:pt>
                <c:pt idx="1">
                  <c:v>-0.49540000000000001</c:v>
                </c:pt>
                <c:pt idx="2">
                  <c:v>-0.49399999999999999</c:v>
                </c:pt>
                <c:pt idx="3">
                  <c:v>-0.49159999999999998</c:v>
                </c:pt>
                <c:pt idx="4">
                  <c:v>-0.48820000000000002</c:v>
                </c:pt>
                <c:pt idx="5">
                  <c:v>-0.48359999999999997</c:v>
                </c:pt>
                <c:pt idx="6">
                  <c:v>-0.47760000000000002</c:v>
                </c:pt>
                <c:pt idx="7">
                  <c:v>-0.4698</c:v>
                </c:pt>
                <c:pt idx="8">
                  <c:v>-0.45989999999999998</c:v>
                </c:pt>
                <c:pt idx="9">
                  <c:v>-0.44740000000000002</c:v>
                </c:pt>
                <c:pt idx="10">
                  <c:v>-0.43190000000000001</c:v>
                </c:pt>
                <c:pt idx="11">
                  <c:v>-0.41270000000000001</c:v>
                </c:pt>
                <c:pt idx="12">
                  <c:v>-0.38950000000000001</c:v>
                </c:pt>
                <c:pt idx="13">
                  <c:v>-0.36180000000000001</c:v>
                </c:pt>
                <c:pt idx="14">
                  <c:v>-0.32950000000000002</c:v>
                </c:pt>
                <c:pt idx="15">
                  <c:v>-0.29260000000000003</c:v>
                </c:pt>
                <c:pt idx="16">
                  <c:v>-0.25169999999999998</c:v>
                </c:pt>
                <c:pt idx="17">
                  <c:v>-0.2079</c:v>
                </c:pt>
                <c:pt idx="18">
                  <c:v>-0.16259999999999999</c:v>
                </c:pt>
                <c:pt idx="19">
                  <c:v>-0.1178</c:v>
                </c:pt>
                <c:pt idx="20">
                  <c:v>-7.5300000000000006E-2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03D-4813-9558-8EB4F924E5D5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rho!$L$93:$L$113</c:f>
              <c:numCache>
                <c:formatCode>General</c:formatCode>
                <c:ptCount val="21"/>
                <c:pt idx="0">
                  <c:v>-0.5</c:v>
                </c:pt>
                <c:pt idx="1">
                  <c:v>-0.49859999999999999</c:v>
                </c:pt>
                <c:pt idx="2">
                  <c:v>-0.49659999999999999</c:v>
                </c:pt>
                <c:pt idx="3">
                  <c:v>-0.49390000000000001</c:v>
                </c:pt>
                <c:pt idx="4">
                  <c:v>-0.49030000000000001</c:v>
                </c:pt>
                <c:pt idx="5">
                  <c:v>-0.48559999999999998</c:v>
                </c:pt>
                <c:pt idx="6">
                  <c:v>-0.47949999999999998</c:v>
                </c:pt>
                <c:pt idx="7">
                  <c:v>-0.4718</c:v>
                </c:pt>
                <c:pt idx="8">
                  <c:v>-0.4622</c:v>
                </c:pt>
                <c:pt idx="9">
                  <c:v>-0.4501</c:v>
                </c:pt>
                <c:pt idx="10">
                  <c:v>-0.43540000000000001</c:v>
                </c:pt>
                <c:pt idx="11">
                  <c:v>-0.41749999999999998</c:v>
                </c:pt>
                <c:pt idx="12">
                  <c:v>-0.3962</c:v>
                </c:pt>
                <c:pt idx="13">
                  <c:v>-0.37119999999999997</c:v>
                </c:pt>
                <c:pt idx="14">
                  <c:v>-0.34260000000000002</c:v>
                </c:pt>
                <c:pt idx="15">
                  <c:v>-0.31059999999999999</c:v>
                </c:pt>
                <c:pt idx="16">
                  <c:v>-0.27560000000000001</c:v>
                </c:pt>
                <c:pt idx="17">
                  <c:v>-0.23860000000000001</c:v>
                </c:pt>
                <c:pt idx="18">
                  <c:v>-0.2006</c:v>
                </c:pt>
                <c:pt idx="19">
                  <c:v>-0.1628</c:v>
                </c:pt>
                <c:pt idx="20">
                  <c:v>-0.12640000000000001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03D-4813-9558-8EB4F924E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rho^Natural_00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rho!$N$5:$N$25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5.7499999999999999E-3</c:v>
                </c:pt>
                <c:pt idx="3">
                  <c:v>9.7000000000000003E-3</c:v>
                </c:pt>
                <c:pt idx="4">
                  <c:v>1.44E-2</c:v>
                </c:pt>
                <c:pt idx="5">
                  <c:v>2.0150000000000001E-2</c:v>
                </c:pt>
                <c:pt idx="6">
                  <c:v>2.7E-2</c:v>
                </c:pt>
                <c:pt idx="7">
                  <c:v>3.5299999999999998E-2</c:v>
                </c:pt>
                <c:pt idx="8">
                  <c:v>4.5200000000000004E-2</c:v>
                </c:pt>
                <c:pt idx="9">
                  <c:v>5.6899999999999999E-2</c:v>
                </c:pt>
                <c:pt idx="10">
                  <c:v>7.0550000000000002E-2</c:v>
                </c:pt>
                <c:pt idx="11">
                  <c:v>8.635000000000001E-2</c:v>
                </c:pt>
                <c:pt idx="12">
                  <c:v>0.1043</c:v>
                </c:pt>
                <c:pt idx="13">
                  <c:v>0.12425</c:v>
                </c:pt>
                <c:pt idx="14">
                  <c:v>0.14595</c:v>
                </c:pt>
                <c:pt idx="15">
                  <c:v>0.16885</c:v>
                </c:pt>
                <c:pt idx="16">
                  <c:v>0.19219999999999998</c:v>
                </c:pt>
                <c:pt idx="17">
                  <c:v>0.2152</c:v>
                </c:pt>
                <c:pt idx="18">
                  <c:v>0.23685</c:v>
                </c:pt>
                <c:pt idx="19">
                  <c:v>0.25640000000000002</c:v>
                </c:pt>
                <c:pt idx="20">
                  <c:v>0.27295000000000003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84-4E17-90C8-D0B36E0E38F8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rho!$N$27:$N$47</c:f>
              <c:numCache>
                <c:formatCode>General</c:formatCode>
                <c:ptCount val="21"/>
                <c:pt idx="0">
                  <c:v>0</c:v>
                </c:pt>
                <c:pt idx="1">
                  <c:v>3.3300000000000003E-2</c:v>
                </c:pt>
                <c:pt idx="2">
                  <c:v>6.4299999999999996E-2</c:v>
                </c:pt>
                <c:pt idx="3">
                  <c:v>9.265000000000001E-2</c:v>
                </c:pt>
                <c:pt idx="4">
                  <c:v>0.11835000000000001</c:v>
                </c:pt>
                <c:pt idx="5">
                  <c:v>0.14150000000000001</c:v>
                </c:pt>
                <c:pt idx="6">
                  <c:v>0.16225000000000001</c:v>
                </c:pt>
                <c:pt idx="7">
                  <c:v>0.18080000000000002</c:v>
                </c:pt>
                <c:pt idx="8">
                  <c:v>0.19714999999999999</c:v>
                </c:pt>
                <c:pt idx="9">
                  <c:v>0.21165</c:v>
                </c:pt>
                <c:pt idx="10">
                  <c:v>0.2243</c:v>
                </c:pt>
                <c:pt idx="11">
                  <c:v>0.2354</c:v>
                </c:pt>
                <c:pt idx="12">
                  <c:v>0.245</c:v>
                </c:pt>
                <c:pt idx="13">
                  <c:v>0.25319999999999998</c:v>
                </c:pt>
                <c:pt idx="14">
                  <c:v>0.26005</c:v>
                </c:pt>
                <c:pt idx="15">
                  <c:v>0.26585000000000003</c:v>
                </c:pt>
                <c:pt idx="16">
                  <c:v>0.27050000000000002</c:v>
                </c:pt>
                <c:pt idx="17">
                  <c:v>0.2742</c:v>
                </c:pt>
                <c:pt idx="18">
                  <c:v>0.27695000000000003</c:v>
                </c:pt>
                <c:pt idx="19">
                  <c:v>0.27889999999999998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84-4E17-90C8-D0B36E0E38F8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rho!$N$49:$N$69</c:f>
              <c:numCache>
                <c:formatCode>General</c:formatCode>
                <c:ptCount val="21"/>
                <c:pt idx="0">
                  <c:v>0</c:v>
                </c:pt>
                <c:pt idx="1">
                  <c:v>1.0000000000000005E-4</c:v>
                </c:pt>
                <c:pt idx="2">
                  <c:v>3.0000000000000003E-4</c:v>
                </c:pt>
                <c:pt idx="3">
                  <c:v>6.9999999999999988E-4</c:v>
                </c:pt>
                <c:pt idx="4">
                  <c:v>1.2000000000000001E-3</c:v>
                </c:pt>
                <c:pt idx="5">
                  <c:v>2.0500000000000002E-3</c:v>
                </c:pt>
                <c:pt idx="6">
                  <c:v>3.1000000000000003E-3</c:v>
                </c:pt>
                <c:pt idx="7">
                  <c:v>4.6500000000000005E-3</c:v>
                </c:pt>
                <c:pt idx="8">
                  <c:v>6.6500000000000005E-3</c:v>
                </c:pt>
                <c:pt idx="9">
                  <c:v>9.300000000000001E-3</c:v>
                </c:pt>
                <c:pt idx="10">
                  <c:v>1.2699999999999999E-2</c:v>
                </c:pt>
                <c:pt idx="11">
                  <c:v>1.7000000000000001E-2</c:v>
                </c:pt>
                <c:pt idx="12">
                  <c:v>2.2449999999999998E-2</c:v>
                </c:pt>
                <c:pt idx="13">
                  <c:v>2.9100000000000001E-2</c:v>
                </c:pt>
                <c:pt idx="14">
                  <c:v>3.7250000000000005E-2</c:v>
                </c:pt>
                <c:pt idx="15">
                  <c:v>4.6900000000000004E-2</c:v>
                </c:pt>
                <c:pt idx="16">
                  <c:v>5.815E-2</c:v>
                </c:pt>
                <c:pt idx="17">
                  <c:v>7.0899999999999991E-2</c:v>
                </c:pt>
                <c:pt idx="18">
                  <c:v>8.4949999999999998E-2</c:v>
                </c:pt>
                <c:pt idx="19">
                  <c:v>9.9900000000000003E-2</c:v>
                </c:pt>
                <c:pt idx="20">
                  <c:v>0.11514999999999999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84-4E17-90C8-D0B36E0E38F8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rho!$N$71:$N$91</c:f>
              <c:numCache>
                <c:formatCode>General</c:formatCode>
                <c:ptCount val="21"/>
                <c:pt idx="0">
                  <c:v>0</c:v>
                </c:pt>
                <c:pt idx="1">
                  <c:v>2.0999999999999999E-3</c:v>
                </c:pt>
                <c:pt idx="2">
                  <c:v>4.7000000000000002E-3</c:v>
                </c:pt>
                <c:pt idx="3">
                  <c:v>7.7499999999999999E-3</c:v>
                </c:pt>
                <c:pt idx="4">
                  <c:v>1.14E-2</c:v>
                </c:pt>
                <c:pt idx="5">
                  <c:v>1.5800000000000002E-2</c:v>
                </c:pt>
                <c:pt idx="6">
                  <c:v>2.1150000000000002E-2</c:v>
                </c:pt>
                <c:pt idx="7">
                  <c:v>2.7449999999999999E-2</c:v>
                </c:pt>
                <c:pt idx="8">
                  <c:v>3.4999999999999996E-2</c:v>
                </c:pt>
                <c:pt idx="9">
                  <c:v>4.3999999999999997E-2</c:v>
                </c:pt>
                <c:pt idx="10">
                  <c:v>5.45E-2</c:v>
                </c:pt>
                <c:pt idx="11">
                  <c:v>6.6750000000000004E-2</c:v>
                </c:pt>
                <c:pt idx="12">
                  <c:v>8.09E-2</c:v>
                </c:pt>
                <c:pt idx="13">
                  <c:v>9.6799999999999997E-2</c:v>
                </c:pt>
                <c:pt idx="14">
                  <c:v>0.11445</c:v>
                </c:pt>
                <c:pt idx="15">
                  <c:v>0.13345000000000001</c:v>
                </c:pt>
                <c:pt idx="16">
                  <c:v>0.15325</c:v>
                </c:pt>
                <c:pt idx="17">
                  <c:v>0.17315</c:v>
                </c:pt>
                <c:pt idx="18">
                  <c:v>0.19214999999999999</c:v>
                </c:pt>
                <c:pt idx="19">
                  <c:v>0.20939999999999998</c:v>
                </c:pt>
                <c:pt idx="20">
                  <c:v>0.22389999999999999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84-4E17-90C8-D0B36E0E38F8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rho!$N$93:$N$113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284-4E17-90C8-D0B36E0E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rho^Unnatural_00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rho!$Q$5:$Q$25</c:f>
              <c:numCache>
                <c:formatCode>General</c:formatCode>
                <c:ptCount val="21"/>
                <c:pt idx="0">
                  <c:v>0</c:v>
                </c:pt>
                <c:pt idx="1">
                  <c:v>5.0000000000000001E-4</c:v>
                </c:pt>
                <c:pt idx="2">
                  <c:v>8.5000000000000006E-4</c:v>
                </c:pt>
                <c:pt idx="3">
                  <c:v>1.1999999999999997E-3</c:v>
                </c:pt>
                <c:pt idx="4">
                  <c:v>1.5999999999999999E-3</c:v>
                </c:pt>
                <c:pt idx="5">
                  <c:v>2.1500000000000009E-3</c:v>
                </c:pt>
                <c:pt idx="6">
                  <c:v>2.8000000000000004E-3</c:v>
                </c:pt>
                <c:pt idx="7">
                  <c:v>3.599999999999999E-3</c:v>
                </c:pt>
                <c:pt idx="8">
                  <c:v>4.6999999999999993E-3</c:v>
                </c:pt>
                <c:pt idx="9">
                  <c:v>5.9999999999999984E-3</c:v>
                </c:pt>
                <c:pt idx="10">
                  <c:v>7.650000000000004E-3</c:v>
                </c:pt>
                <c:pt idx="11">
                  <c:v>9.7500000000000017E-3</c:v>
                </c:pt>
                <c:pt idx="12">
                  <c:v>1.2299999999999998E-2</c:v>
                </c:pt>
                <c:pt idx="13">
                  <c:v>1.5350000000000003E-2</c:v>
                </c:pt>
                <c:pt idx="14">
                  <c:v>1.8949999999999995E-2</c:v>
                </c:pt>
                <c:pt idx="15">
                  <c:v>2.3150000000000004E-2</c:v>
                </c:pt>
                <c:pt idx="16">
                  <c:v>2.7899999999999994E-2</c:v>
                </c:pt>
                <c:pt idx="17">
                  <c:v>3.3200000000000007E-2</c:v>
                </c:pt>
                <c:pt idx="18">
                  <c:v>3.8949999999999999E-2</c:v>
                </c:pt>
                <c:pt idx="19">
                  <c:v>4.4999999999999998E-2</c:v>
                </c:pt>
                <c:pt idx="20">
                  <c:v>5.1150000000000001E-2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391-41B2-88D9-95E1C5893D3F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rho!$Q$27:$Q$47</c:f>
              <c:numCache>
                <c:formatCode>General</c:formatCode>
                <c:ptCount val="21"/>
                <c:pt idx="0">
                  <c:v>0</c:v>
                </c:pt>
                <c:pt idx="1">
                  <c:v>6.3000000000000018E-3</c:v>
                </c:pt>
                <c:pt idx="2">
                  <c:v>9.4000000000000021E-3</c:v>
                </c:pt>
                <c:pt idx="3">
                  <c:v>1.1549999999999998E-2</c:v>
                </c:pt>
                <c:pt idx="4">
                  <c:v>1.3350000000000008E-2</c:v>
                </c:pt>
                <c:pt idx="5">
                  <c:v>1.5099999999999988E-2</c:v>
                </c:pt>
                <c:pt idx="6">
                  <c:v>1.6850000000000004E-2</c:v>
                </c:pt>
                <c:pt idx="7">
                  <c:v>1.8599999999999992E-2</c:v>
                </c:pt>
                <c:pt idx="8">
                  <c:v>2.0449999999999996E-2</c:v>
                </c:pt>
                <c:pt idx="9">
                  <c:v>2.2350000000000009E-2</c:v>
                </c:pt>
                <c:pt idx="10">
                  <c:v>2.4400000000000005E-2</c:v>
                </c:pt>
                <c:pt idx="11">
                  <c:v>2.650000000000001E-2</c:v>
                </c:pt>
                <c:pt idx="12">
                  <c:v>2.8799999999999992E-2</c:v>
                </c:pt>
                <c:pt idx="13">
                  <c:v>3.1199999999999992E-2</c:v>
                </c:pt>
                <c:pt idx="14">
                  <c:v>3.3750000000000002E-2</c:v>
                </c:pt>
                <c:pt idx="15">
                  <c:v>3.645000000000001E-2</c:v>
                </c:pt>
                <c:pt idx="16">
                  <c:v>3.9300000000000015E-2</c:v>
                </c:pt>
                <c:pt idx="17">
                  <c:v>4.2300000000000004E-2</c:v>
                </c:pt>
                <c:pt idx="18">
                  <c:v>4.5550000000000007E-2</c:v>
                </c:pt>
                <c:pt idx="19">
                  <c:v>4.8899999999999985E-2</c:v>
                </c:pt>
                <c:pt idx="20">
                  <c:v>5.2500000000000005E-2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391-41B2-88D9-95E1C5893D3F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rho!$Q$49:$Q$69</c:f>
              <c:numCache>
                <c:formatCode>General</c:formatCode>
                <c:ptCount val="21"/>
                <c:pt idx="0">
                  <c:v>0</c:v>
                </c:pt>
                <c:pt idx="1">
                  <c:v>6.9999999999999999E-4</c:v>
                </c:pt>
                <c:pt idx="2">
                  <c:v>1.2000000000000001E-3</c:v>
                </c:pt>
                <c:pt idx="3">
                  <c:v>1.6999999999999999E-3</c:v>
                </c:pt>
                <c:pt idx="4">
                  <c:v>2.3E-3</c:v>
                </c:pt>
                <c:pt idx="5">
                  <c:v>3.0500000000000002E-3</c:v>
                </c:pt>
                <c:pt idx="6">
                  <c:v>4.0000000000000001E-3</c:v>
                </c:pt>
                <c:pt idx="7">
                  <c:v>5.2500000000000003E-3</c:v>
                </c:pt>
                <c:pt idx="8">
                  <c:v>6.7499999999999999E-3</c:v>
                </c:pt>
                <c:pt idx="9">
                  <c:v>8.8000000000000005E-3</c:v>
                </c:pt>
                <c:pt idx="10">
                  <c:v>1.1300000000000001E-2</c:v>
                </c:pt>
                <c:pt idx="11">
                  <c:v>1.4600000000000002E-2</c:v>
                </c:pt>
                <c:pt idx="12">
                  <c:v>1.865E-2</c:v>
                </c:pt>
                <c:pt idx="13">
                  <c:v>2.3800000000000002E-2</c:v>
                </c:pt>
                <c:pt idx="14">
                  <c:v>3.0250000000000003E-2</c:v>
                </c:pt>
                <c:pt idx="15">
                  <c:v>3.8100000000000002E-2</c:v>
                </c:pt>
                <c:pt idx="16">
                  <c:v>4.7550000000000002E-2</c:v>
                </c:pt>
                <c:pt idx="17">
                  <c:v>5.8699999999999995E-2</c:v>
                </c:pt>
                <c:pt idx="18">
                  <c:v>7.1649999999999991E-2</c:v>
                </c:pt>
                <c:pt idx="19">
                  <c:v>8.6099999999999996E-2</c:v>
                </c:pt>
                <c:pt idx="20">
                  <c:v>0.10195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391-41B2-88D9-95E1C5893D3F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rho!$Q$71:$Q$91</c:f>
              <c:numCache>
                <c:formatCode>General</c:formatCode>
                <c:ptCount val="21"/>
                <c:pt idx="0">
                  <c:v>0</c:v>
                </c:pt>
                <c:pt idx="1">
                  <c:v>4.999999999999999E-4</c:v>
                </c:pt>
                <c:pt idx="2">
                  <c:v>8.9999999999999998E-4</c:v>
                </c:pt>
                <c:pt idx="3">
                  <c:v>1.2499999999999998E-3</c:v>
                </c:pt>
                <c:pt idx="4">
                  <c:v>1.7000000000000001E-3</c:v>
                </c:pt>
                <c:pt idx="5">
                  <c:v>2.3000000000000008E-3</c:v>
                </c:pt>
                <c:pt idx="6">
                  <c:v>3.0499999999999989E-3</c:v>
                </c:pt>
                <c:pt idx="7">
                  <c:v>3.9499999999999987E-3</c:v>
                </c:pt>
                <c:pt idx="8">
                  <c:v>5.0999999999999986E-3</c:v>
                </c:pt>
                <c:pt idx="9">
                  <c:v>6.5999999999999982E-3</c:v>
                </c:pt>
                <c:pt idx="10">
                  <c:v>8.5000000000000006E-3</c:v>
                </c:pt>
                <c:pt idx="11">
                  <c:v>1.0950000000000001E-2</c:v>
                </c:pt>
                <c:pt idx="12">
                  <c:v>1.3999999999999999E-2</c:v>
                </c:pt>
                <c:pt idx="13">
                  <c:v>1.7799999999999996E-2</c:v>
                </c:pt>
                <c:pt idx="14">
                  <c:v>2.2350000000000002E-2</c:v>
                </c:pt>
                <c:pt idx="15">
                  <c:v>2.785E-2</c:v>
                </c:pt>
                <c:pt idx="16">
                  <c:v>3.4250000000000003E-2</c:v>
                </c:pt>
                <c:pt idx="17">
                  <c:v>4.1550000000000004E-2</c:v>
                </c:pt>
                <c:pt idx="18">
                  <c:v>4.965E-2</c:v>
                </c:pt>
                <c:pt idx="19">
                  <c:v>5.8399999999999994E-2</c:v>
                </c:pt>
                <c:pt idx="20">
                  <c:v>6.7400000000000002E-2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391-41B2-88D9-95E1C5893D3F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rho!$Q$93:$Q$113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391-41B2-88D9-95E1C589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2E3-4198-9A5A-2DD03E4C61F9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rho!$D$27:$D$47</c:f>
              <c:numCache>
                <c:formatCode>General</c:formatCode>
                <c:ptCount val="21"/>
                <c:pt idx="0">
                  <c:v>0</c:v>
                </c:pt>
                <c:pt idx="1">
                  <c:v>3.9600000000000003E-2</c:v>
                </c:pt>
                <c:pt idx="2">
                  <c:v>7.3700000000000002E-2</c:v>
                </c:pt>
                <c:pt idx="3">
                  <c:v>0.1042</c:v>
                </c:pt>
                <c:pt idx="4">
                  <c:v>0.13170000000000001</c:v>
                </c:pt>
                <c:pt idx="5">
                  <c:v>0.15659999999999999</c:v>
                </c:pt>
                <c:pt idx="6">
                  <c:v>0.17910000000000001</c:v>
                </c:pt>
                <c:pt idx="7">
                  <c:v>0.19939999999999999</c:v>
                </c:pt>
                <c:pt idx="8">
                  <c:v>0.21759999999999999</c:v>
                </c:pt>
                <c:pt idx="9">
                  <c:v>0.23400000000000001</c:v>
                </c:pt>
                <c:pt idx="10">
                  <c:v>0.2487</c:v>
                </c:pt>
                <c:pt idx="11">
                  <c:v>0.26190000000000002</c:v>
                </c:pt>
                <c:pt idx="12">
                  <c:v>0.27379999999999999</c:v>
                </c:pt>
                <c:pt idx="13">
                  <c:v>0.28439999999999999</c:v>
                </c:pt>
                <c:pt idx="14">
                  <c:v>0.29380000000000001</c:v>
                </c:pt>
                <c:pt idx="15">
                  <c:v>0.30230000000000001</c:v>
                </c:pt>
                <c:pt idx="16">
                  <c:v>0.30980000000000002</c:v>
                </c:pt>
                <c:pt idx="17">
                  <c:v>0.3165</c:v>
                </c:pt>
                <c:pt idx="18">
                  <c:v>0.32250000000000001</c:v>
                </c:pt>
                <c:pt idx="19">
                  <c:v>0.32779999999999998</c:v>
                </c:pt>
                <c:pt idx="20">
                  <c:v>0.33250000000000002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2E3-4198-9A5A-2DD03E4C61F9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rho!$D$49:$D$69</c:f>
              <c:numCache>
                <c:formatCode>General</c:formatCode>
                <c:ptCount val="21"/>
                <c:pt idx="0">
                  <c:v>0</c:v>
                </c:pt>
                <c:pt idx="1">
                  <c:v>8.0000000000000004E-4</c:v>
                </c:pt>
                <c:pt idx="2">
                  <c:v>1.5E-3</c:v>
                </c:pt>
                <c:pt idx="3">
                  <c:v>2.3999999999999998E-3</c:v>
                </c:pt>
                <c:pt idx="4">
                  <c:v>3.5000000000000001E-3</c:v>
                </c:pt>
                <c:pt idx="5">
                  <c:v>5.1000000000000004E-3</c:v>
                </c:pt>
                <c:pt idx="6">
                  <c:v>7.1000000000000004E-3</c:v>
                </c:pt>
                <c:pt idx="7">
                  <c:v>9.9000000000000008E-3</c:v>
                </c:pt>
                <c:pt idx="8">
                  <c:v>1.34E-2</c:v>
                </c:pt>
                <c:pt idx="9">
                  <c:v>1.8100000000000002E-2</c:v>
                </c:pt>
                <c:pt idx="10">
                  <c:v>2.4E-2</c:v>
                </c:pt>
                <c:pt idx="11">
                  <c:v>3.1600000000000003E-2</c:v>
                </c:pt>
                <c:pt idx="12">
                  <c:v>4.1099999999999998E-2</c:v>
                </c:pt>
                <c:pt idx="13">
                  <c:v>5.2900000000000003E-2</c:v>
                </c:pt>
                <c:pt idx="14">
                  <c:v>6.7500000000000004E-2</c:v>
                </c:pt>
                <c:pt idx="15">
                  <c:v>8.5000000000000006E-2</c:v>
                </c:pt>
                <c:pt idx="16">
                  <c:v>0.1057</c:v>
                </c:pt>
                <c:pt idx="17">
                  <c:v>0.12959999999999999</c:v>
                </c:pt>
                <c:pt idx="18">
                  <c:v>0.15659999999999999</c:v>
                </c:pt>
                <c:pt idx="19">
                  <c:v>0.186</c:v>
                </c:pt>
                <c:pt idx="20">
                  <c:v>0.21709999999999999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2E3-4198-9A5A-2DD03E4C61F9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rho!$D$71:$D$91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5.5999999999999999E-3</c:v>
                </c:pt>
                <c:pt idx="3">
                  <c:v>8.9999999999999993E-3</c:v>
                </c:pt>
                <c:pt idx="4">
                  <c:v>1.3100000000000001E-2</c:v>
                </c:pt>
                <c:pt idx="5">
                  <c:v>1.8100000000000002E-2</c:v>
                </c:pt>
                <c:pt idx="6">
                  <c:v>2.4199999999999999E-2</c:v>
                </c:pt>
                <c:pt idx="7">
                  <c:v>3.1399999999999997E-2</c:v>
                </c:pt>
                <c:pt idx="8">
                  <c:v>4.0099999999999997E-2</c:v>
                </c:pt>
                <c:pt idx="9">
                  <c:v>5.0599999999999999E-2</c:v>
                </c:pt>
                <c:pt idx="10">
                  <c:v>6.3E-2</c:v>
                </c:pt>
                <c:pt idx="11">
                  <c:v>7.7700000000000005E-2</c:v>
                </c:pt>
                <c:pt idx="12">
                  <c:v>9.4899999999999998E-2</c:v>
                </c:pt>
                <c:pt idx="13">
                  <c:v>0.11459999999999999</c:v>
                </c:pt>
                <c:pt idx="14">
                  <c:v>0.1368</c:v>
                </c:pt>
                <c:pt idx="15">
                  <c:v>0.1613</c:v>
                </c:pt>
                <c:pt idx="16">
                  <c:v>0.1875</c:v>
                </c:pt>
                <c:pt idx="17">
                  <c:v>0.2147</c:v>
                </c:pt>
                <c:pt idx="18">
                  <c:v>0.24179999999999999</c:v>
                </c:pt>
                <c:pt idx="19">
                  <c:v>0.26779999999999998</c:v>
                </c:pt>
                <c:pt idx="20">
                  <c:v>0.2913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2E3-4198-9A5A-2DD03E4C61F9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rho!$D$93:$D$113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2E3-4198-9A5A-2DD03E4C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Re(rho^Natural_10)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rho!$O$5:$O$25</c:f>
              <c:numCache>
                <c:formatCode>General</c:formatCode>
                <c:ptCount val="21"/>
                <c:pt idx="0">
                  <c:v>0</c:v>
                </c:pt>
                <c:pt idx="1">
                  <c:v>1.8950000000000002E-2</c:v>
                </c:pt>
                <c:pt idx="2">
                  <c:v>2.7699999999999999E-2</c:v>
                </c:pt>
                <c:pt idx="3">
                  <c:v>3.5199999999999995E-2</c:v>
                </c:pt>
                <c:pt idx="4">
                  <c:v>4.2249999999999996E-2</c:v>
                </c:pt>
                <c:pt idx="5">
                  <c:v>4.9299999999999997E-2</c:v>
                </c:pt>
                <c:pt idx="6">
                  <c:v>5.6599999999999998E-2</c:v>
                </c:pt>
                <c:pt idx="7">
                  <c:v>6.4200000000000007E-2</c:v>
                </c:pt>
                <c:pt idx="8">
                  <c:v>7.2500000000000009E-2</c:v>
                </c:pt>
                <c:pt idx="9">
                  <c:v>8.1449999999999995E-2</c:v>
                </c:pt>
                <c:pt idx="10">
                  <c:v>9.1300000000000006E-2</c:v>
                </c:pt>
                <c:pt idx="11">
                  <c:v>0.10200000000000001</c:v>
                </c:pt>
                <c:pt idx="12">
                  <c:v>0.1137</c:v>
                </c:pt>
                <c:pt idx="13">
                  <c:v>0.12635000000000002</c:v>
                </c:pt>
                <c:pt idx="14">
                  <c:v>0.13974999999999999</c:v>
                </c:pt>
                <c:pt idx="15">
                  <c:v>0.1537</c:v>
                </c:pt>
                <c:pt idx="16">
                  <c:v>0.16775000000000001</c:v>
                </c:pt>
                <c:pt idx="17">
                  <c:v>0.18154999999999999</c:v>
                </c:pt>
                <c:pt idx="18">
                  <c:v>0.1946</c:v>
                </c:pt>
                <c:pt idx="19">
                  <c:v>0.20635000000000001</c:v>
                </c:pt>
                <c:pt idx="20">
                  <c:v>0.2165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9D5-49D8-98FD-A54DA42F0D3C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rho!$O$27:$O$47</c:f>
              <c:numCache>
                <c:formatCode>General</c:formatCode>
                <c:ptCount val="21"/>
                <c:pt idx="0">
                  <c:v>1E-4</c:v>
                </c:pt>
                <c:pt idx="1">
                  <c:v>9.0999999999999998E-2</c:v>
                </c:pt>
                <c:pt idx="2">
                  <c:v>0.12909999999999999</c:v>
                </c:pt>
                <c:pt idx="3">
                  <c:v>0.1575</c:v>
                </c:pt>
                <c:pt idx="4">
                  <c:v>0.18025000000000002</c:v>
                </c:pt>
                <c:pt idx="5">
                  <c:v>0.19900000000000001</c:v>
                </c:pt>
                <c:pt idx="6">
                  <c:v>0.2147</c:v>
                </c:pt>
                <c:pt idx="7">
                  <c:v>0.22789999999999999</c:v>
                </c:pt>
                <c:pt idx="8">
                  <c:v>0.23895</c:v>
                </c:pt>
                <c:pt idx="9">
                  <c:v>0.2482</c:v>
                </c:pt>
                <c:pt idx="10">
                  <c:v>0.25580000000000003</c:v>
                </c:pt>
                <c:pt idx="11">
                  <c:v>0.26205000000000001</c:v>
                </c:pt>
                <c:pt idx="12">
                  <c:v>0.2671</c:v>
                </c:pt>
                <c:pt idx="13">
                  <c:v>0.27095000000000002</c:v>
                </c:pt>
                <c:pt idx="14">
                  <c:v>0.27385000000000004</c:v>
                </c:pt>
                <c:pt idx="15">
                  <c:v>0.27585000000000004</c:v>
                </c:pt>
                <c:pt idx="16">
                  <c:v>0.27695000000000003</c:v>
                </c:pt>
                <c:pt idx="17">
                  <c:v>0.27739999999999998</c:v>
                </c:pt>
                <c:pt idx="18">
                  <c:v>0.27710000000000001</c:v>
                </c:pt>
                <c:pt idx="19">
                  <c:v>0.2762</c:v>
                </c:pt>
                <c:pt idx="20">
                  <c:v>0.27465000000000001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9D5-49D8-98FD-A54DA42F0D3C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rho!$O$49:$O$69</c:f>
              <c:numCache>
                <c:formatCode>General</c:formatCode>
                <c:ptCount val="21"/>
                <c:pt idx="0">
                  <c:v>0</c:v>
                </c:pt>
                <c:pt idx="1">
                  <c:v>2.2000000000000001E-3</c:v>
                </c:pt>
                <c:pt idx="2">
                  <c:v>3.2500000000000003E-3</c:v>
                </c:pt>
                <c:pt idx="3">
                  <c:v>4.2000000000000006E-3</c:v>
                </c:pt>
                <c:pt idx="4">
                  <c:v>5.1500000000000001E-3</c:v>
                </c:pt>
                <c:pt idx="5">
                  <c:v>6.1000000000000004E-3</c:v>
                </c:pt>
                <c:pt idx="6">
                  <c:v>7.1999999999999998E-3</c:v>
                </c:pt>
                <c:pt idx="7">
                  <c:v>8.5000000000000006E-3</c:v>
                </c:pt>
                <c:pt idx="8">
                  <c:v>9.9500000000000005E-3</c:v>
                </c:pt>
                <c:pt idx="9">
                  <c:v>1.17E-2</c:v>
                </c:pt>
                <c:pt idx="10">
                  <c:v>1.375E-2</c:v>
                </c:pt>
                <c:pt idx="11">
                  <c:v>1.6149999999999998E-2</c:v>
                </c:pt>
                <c:pt idx="12">
                  <c:v>1.9099999999999999E-2</c:v>
                </c:pt>
                <c:pt idx="13">
                  <c:v>2.265E-2</c:v>
                </c:pt>
                <c:pt idx="14">
                  <c:v>2.6800000000000001E-2</c:v>
                </c:pt>
                <c:pt idx="15">
                  <c:v>3.1649999999999998E-2</c:v>
                </c:pt>
                <c:pt idx="16">
                  <c:v>3.7150000000000002E-2</c:v>
                </c:pt>
                <c:pt idx="17">
                  <c:v>4.3300000000000005E-2</c:v>
                </c:pt>
                <c:pt idx="18">
                  <c:v>0.05</c:v>
                </c:pt>
                <c:pt idx="19">
                  <c:v>5.6999999999999995E-2</c:v>
                </c:pt>
                <c:pt idx="20">
                  <c:v>6.4049999999999996E-2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9D5-49D8-98FD-A54DA42F0D3C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rho!$O$71:$O$91</c:f>
              <c:numCache>
                <c:formatCode>General</c:formatCode>
                <c:ptCount val="21"/>
                <c:pt idx="0">
                  <c:v>0</c:v>
                </c:pt>
                <c:pt idx="1">
                  <c:v>1.6799999999999999E-2</c:v>
                </c:pt>
                <c:pt idx="2">
                  <c:v>2.435E-2</c:v>
                </c:pt>
                <c:pt idx="3">
                  <c:v>3.0699999999999998E-2</c:v>
                </c:pt>
                <c:pt idx="4">
                  <c:v>3.6600000000000001E-2</c:v>
                </c:pt>
                <c:pt idx="5">
                  <c:v>4.24E-2</c:v>
                </c:pt>
                <c:pt idx="6">
                  <c:v>4.8250000000000001E-2</c:v>
                </c:pt>
                <c:pt idx="7">
                  <c:v>5.4400000000000004E-2</c:v>
                </c:pt>
                <c:pt idx="8">
                  <c:v>6.0949999999999997E-2</c:v>
                </c:pt>
                <c:pt idx="9">
                  <c:v>6.8000000000000005E-2</c:v>
                </c:pt>
                <c:pt idx="10">
                  <c:v>7.5800000000000006E-2</c:v>
                </c:pt>
                <c:pt idx="11">
                  <c:v>8.4400000000000003E-2</c:v>
                </c:pt>
                <c:pt idx="12">
                  <c:v>9.3899999999999997E-2</c:v>
                </c:pt>
                <c:pt idx="13">
                  <c:v>0.10439999999999999</c:v>
                </c:pt>
                <c:pt idx="14">
                  <c:v>0.1159</c:v>
                </c:pt>
                <c:pt idx="15">
                  <c:v>0.12819999999999998</c:v>
                </c:pt>
                <c:pt idx="16">
                  <c:v>0.14115</c:v>
                </c:pt>
                <c:pt idx="17">
                  <c:v>0.15429999999999999</c:v>
                </c:pt>
                <c:pt idx="18">
                  <c:v>0.16715000000000002</c:v>
                </c:pt>
                <c:pt idx="19">
                  <c:v>0.1792</c:v>
                </c:pt>
                <c:pt idx="20">
                  <c:v>0.18995000000000001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9D5-49D8-98FD-A54DA42F0D3C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rho!$O$93:$O$113</c:f>
              <c:numCache>
                <c:formatCode>General</c:formatCode>
                <c:ptCount val="21"/>
                <c:pt idx="0">
                  <c:v>0</c:v>
                </c:pt>
                <c:pt idx="1">
                  <c:v>1.9E-2</c:v>
                </c:pt>
                <c:pt idx="2">
                  <c:v>2.7799999999999998E-2</c:v>
                </c:pt>
                <c:pt idx="3">
                  <c:v>3.5299999999999998E-2</c:v>
                </c:pt>
                <c:pt idx="4">
                  <c:v>4.24E-2</c:v>
                </c:pt>
                <c:pt idx="5">
                  <c:v>4.9599999999999998E-2</c:v>
                </c:pt>
                <c:pt idx="6">
                  <c:v>5.6899999999999999E-2</c:v>
                </c:pt>
                <c:pt idx="7">
                  <c:v>6.4699999999999994E-2</c:v>
                </c:pt>
                <c:pt idx="8">
                  <c:v>7.3200000000000001E-2</c:v>
                </c:pt>
                <c:pt idx="9">
                  <c:v>8.2500000000000004E-2</c:v>
                </c:pt>
                <c:pt idx="10">
                  <c:v>9.2700000000000005E-2</c:v>
                </c:pt>
                <c:pt idx="11">
                  <c:v>0.104</c:v>
                </c:pt>
                <c:pt idx="12">
                  <c:v>0.1166</c:v>
                </c:pt>
                <c:pt idx="13">
                  <c:v>0.1303</c:v>
                </c:pt>
                <c:pt idx="14">
                  <c:v>0.14530000000000001</c:v>
                </c:pt>
                <c:pt idx="15">
                  <c:v>0.16120000000000001</c:v>
                </c:pt>
                <c:pt idx="16">
                  <c:v>0.1779</c:v>
                </c:pt>
                <c:pt idx="17">
                  <c:v>0.19489999999999999</c:v>
                </c:pt>
                <c:pt idx="18">
                  <c:v>0.21179999999999999</c:v>
                </c:pt>
                <c:pt idx="19">
                  <c:v>0.22789999999999999</c:v>
                </c:pt>
                <c:pt idx="20">
                  <c:v>0.24299999999999999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9D5-49D8-98FD-A54DA42F0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Re(rho^Unnatural_10)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rho!$R$5:$R$25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-1.0849999999999999E-2</c:v>
                </c:pt>
                <c:pt idx="3">
                  <c:v>-1.2449999999999999E-2</c:v>
                </c:pt>
                <c:pt idx="4">
                  <c:v>-1.345E-2</c:v>
                </c:pt>
                <c:pt idx="5">
                  <c:v>-1.3850000000000001E-2</c:v>
                </c:pt>
                <c:pt idx="6">
                  <c:v>-1.3749999999999998E-2</c:v>
                </c:pt>
                <c:pt idx="7">
                  <c:v>-1.3000000000000001E-2</c:v>
                </c:pt>
                <c:pt idx="8">
                  <c:v>-1.1650000000000001E-2</c:v>
                </c:pt>
                <c:pt idx="9">
                  <c:v>-9.6000000000000044E-3</c:v>
                </c:pt>
                <c:pt idx="10">
                  <c:v>-6.8000000000000005E-3</c:v>
                </c:pt>
                <c:pt idx="11">
                  <c:v>-3.0999999999999986E-3</c:v>
                </c:pt>
                <c:pt idx="12">
                  <c:v>1.4499999999999999E-3</c:v>
                </c:pt>
                <c:pt idx="13">
                  <c:v>6.849999999999995E-3</c:v>
                </c:pt>
                <c:pt idx="14">
                  <c:v>1.3100000000000001E-2</c:v>
                </c:pt>
                <c:pt idx="15">
                  <c:v>2.0049999999999998E-2</c:v>
                </c:pt>
                <c:pt idx="16">
                  <c:v>2.76E-2</c:v>
                </c:pt>
                <c:pt idx="17">
                  <c:v>3.5450000000000009E-2</c:v>
                </c:pt>
                <c:pt idx="18">
                  <c:v>4.3399999999999994E-2</c:v>
                </c:pt>
                <c:pt idx="19">
                  <c:v>5.1199999999999996E-2</c:v>
                </c:pt>
                <c:pt idx="20">
                  <c:v>5.8450000000000002E-2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0B-4FF5-946B-8FD3A8B8997E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rho!$R$27:$R$47</c:f>
              <c:numCache>
                <c:formatCode>General</c:formatCode>
                <c:ptCount val="21"/>
                <c:pt idx="0">
                  <c:v>-5.0000000000000002E-5</c:v>
                </c:pt>
                <c:pt idx="1">
                  <c:v>-2.9250000000000002E-2</c:v>
                </c:pt>
                <c:pt idx="2">
                  <c:v>-3.1099999999999996E-2</c:v>
                </c:pt>
                <c:pt idx="3">
                  <c:v>-2.9699999999999997E-2</c:v>
                </c:pt>
                <c:pt idx="4">
                  <c:v>-2.6999999999999996E-2</c:v>
                </c:pt>
                <c:pt idx="5">
                  <c:v>-2.360000000000001E-2</c:v>
                </c:pt>
                <c:pt idx="6">
                  <c:v>-1.9900000000000001E-2</c:v>
                </c:pt>
                <c:pt idx="7">
                  <c:v>-1.6050000000000009E-2</c:v>
                </c:pt>
                <c:pt idx="8">
                  <c:v>-1.2150000000000008E-2</c:v>
                </c:pt>
                <c:pt idx="9">
                  <c:v>-8.2499999999999934E-3</c:v>
                </c:pt>
                <c:pt idx="10">
                  <c:v>-4.3500000000000066E-3</c:v>
                </c:pt>
                <c:pt idx="11">
                  <c:v>-5.0000000000000044E-4</c:v>
                </c:pt>
                <c:pt idx="12">
                  <c:v>3.3499999999999919E-3</c:v>
                </c:pt>
                <c:pt idx="13">
                  <c:v>7.1499999999999897E-3</c:v>
                </c:pt>
                <c:pt idx="14">
                  <c:v>1.0899999999999993E-2</c:v>
                </c:pt>
                <c:pt idx="15">
                  <c:v>1.4649999999999996E-2</c:v>
                </c:pt>
                <c:pt idx="16">
                  <c:v>1.84E-2</c:v>
                </c:pt>
                <c:pt idx="17">
                  <c:v>2.2150000000000003E-2</c:v>
                </c:pt>
                <c:pt idx="18">
                  <c:v>2.5950000000000001E-2</c:v>
                </c:pt>
                <c:pt idx="19">
                  <c:v>2.9799999999999993E-2</c:v>
                </c:pt>
                <c:pt idx="20">
                  <c:v>3.3700000000000008E-2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B0B-4FF5-946B-8FD3A8B8997E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rho!$R$49:$R$69</c:f>
              <c:numCache>
                <c:formatCode>General</c:formatCode>
                <c:ptCount val="21"/>
                <c:pt idx="0">
                  <c:v>0</c:v>
                </c:pt>
                <c:pt idx="1">
                  <c:v>-1.1000000000000001E-3</c:v>
                </c:pt>
                <c:pt idx="2">
                  <c:v>-1.3000000000000002E-3</c:v>
                </c:pt>
                <c:pt idx="3">
                  <c:v>-1.3500000000000003E-3</c:v>
                </c:pt>
                <c:pt idx="4">
                  <c:v>-1.3000000000000002E-3</c:v>
                </c:pt>
                <c:pt idx="5">
                  <c:v>-1E-3</c:v>
                </c:pt>
                <c:pt idx="6">
                  <c:v>-5.5000000000000014E-4</c:v>
                </c:pt>
                <c:pt idx="7">
                  <c:v>2.0000000000000052E-4</c:v>
                </c:pt>
                <c:pt idx="8">
                  <c:v>1.2500000000000002E-3</c:v>
                </c:pt>
                <c:pt idx="9">
                  <c:v>2.7500000000000007E-3</c:v>
                </c:pt>
                <c:pt idx="10">
                  <c:v>4.7499999999999999E-3</c:v>
                </c:pt>
                <c:pt idx="11">
                  <c:v>7.5000000000000015E-3</c:v>
                </c:pt>
                <c:pt idx="12">
                  <c:v>1.0999999999999999E-2</c:v>
                </c:pt>
                <c:pt idx="13">
                  <c:v>1.5450000000000002E-2</c:v>
                </c:pt>
                <c:pt idx="14">
                  <c:v>2.1150000000000002E-2</c:v>
                </c:pt>
                <c:pt idx="15">
                  <c:v>2.8150000000000001E-2</c:v>
                </c:pt>
                <c:pt idx="16">
                  <c:v>3.6699999999999997E-2</c:v>
                </c:pt>
                <c:pt idx="17">
                  <c:v>4.675E-2</c:v>
                </c:pt>
                <c:pt idx="18">
                  <c:v>5.8449999999999995E-2</c:v>
                </c:pt>
                <c:pt idx="19">
                  <c:v>7.1500000000000008E-2</c:v>
                </c:pt>
                <c:pt idx="20">
                  <c:v>8.5799999999999987E-2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B0B-4FF5-946B-8FD3A8B8997E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rho!$R$71:$R$91</c:f>
              <c:numCache>
                <c:formatCode>General</c:formatCode>
                <c:ptCount val="21"/>
                <c:pt idx="0">
                  <c:v>0</c:v>
                </c:pt>
                <c:pt idx="1">
                  <c:v>-7.3999999999999995E-3</c:v>
                </c:pt>
                <c:pt idx="2">
                  <c:v>-9.7000000000000003E-3</c:v>
                </c:pt>
                <c:pt idx="3">
                  <c:v>-1.1199999999999998E-2</c:v>
                </c:pt>
                <c:pt idx="4">
                  <c:v>-1.21E-2</c:v>
                </c:pt>
                <c:pt idx="5">
                  <c:v>-1.2499999999999999E-2</c:v>
                </c:pt>
                <c:pt idx="6">
                  <c:v>-1.2400000000000001E-2</c:v>
                </c:pt>
                <c:pt idx="7">
                  <c:v>-1.1900000000000001E-2</c:v>
                </c:pt>
                <c:pt idx="8">
                  <c:v>-1.0800000000000001E-2</c:v>
                </c:pt>
                <c:pt idx="9">
                  <c:v>-9.049999999999999E-3</c:v>
                </c:pt>
                <c:pt idx="10">
                  <c:v>-6.6999999999999976E-3</c:v>
                </c:pt>
                <c:pt idx="11">
                  <c:v>-3.4999999999999962E-3</c:v>
                </c:pt>
                <c:pt idx="12">
                  <c:v>5.0000000000000044E-4</c:v>
                </c:pt>
                <c:pt idx="13">
                  <c:v>5.3499999999999936E-3</c:v>
                </c:pt>
                <c:pt idx="14">
                  <c:v>1.1050000000000004E-2</c:v>
                </c:pt>
                <c:pt idx="15">
                  <c:v>1.7649999999999999E-2</c:v>
                </c:pt>
                <c:pt idx="16">
                  <c:v>2.4900000000000005E-2</c:v>
                </c:pt>
                <c:pt idx="17">
                  <c:v>3.2750000000000001E-2</c:v>
                </c:pt>
                <c:pt idx="18">
                  <c:v>4.0899999999999992E-2</c:v>
                </c:pt>
                <c:pt idx="19">
                  <c:v>4.9049999999999996E-2</c:v>
                </c:pt>
                <c:pt idx="20">
                  <c:v>5.6800000000000003E-2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B0B-4FF5-946B-8FD3A8B8997E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rho!$R$93:$R$113</c:f>
              <c:numCache>
                <c:formatCode>General</c:formatCode>
                <c:ptCount val="21"/>
                <c:pt idx="0">
                  <c:v>0</c:v>
                </c:pt>
                <c:pt idx="1">
                  <c:v>-8.199999999999999E-3</c:v>
                </c:pt>
                <c:pt idx="2">
                  <c:v>-1.0999999999999999E-2</c:v>
                </c:pt>
                <c:pt idx="3">
                  <c:v>-1.2799999999999999E-2</c:v>
                </c:pt>
                <c:pt idx="4">
                  <c:v>-1.3950000000000001E-2</c:v>
                </c:pt>
                <c:pt idx="5">
                  <c:v>-1.47E-2</c:v>
                </c:pt>
                <c:pt idx="6">
                  <c:v>-1.485E-2</c:v>
                </c:pt>
                <c:pt idx="7">
                  <c:v>-1.4549999999999997E-2</c:v>
                </c:pt>
                <c:pt idx="8">
                  <c:v>-1.38E-2</c:v>
                </c:pt>
                <c:pt idx="9">
                  <c:v>-1.2450000000000003E-2</c:v>
                </c:pt>
                <c:pt idx="10">
                  <c:v>-1.0500000000000002E-2</c:v>
                </c:pt>
                <c:pt idx="11">
                  <c:v>-7.9499999999999987E-3</c:v>
                </c:pt>
                <c:pt idx="12">
                  <c:v>-4.8500000000000001E-3</c:v>
                </c:pt>
                <c:pt idx="13">
                  <c:v>-1.0499999999999954E-3</c:v>
                </c:pt>
                <c:pt idx="14">
                  <c:v>3.1999999999999945E-3</c:v>
                </c:pt>
                <c:pt idx="15">
                  <c:v>7.9499999999999987E-3</c:v>
                </c:pt>
                <c:pt idx="16">
                  <c:v>1.2950000000000003E-2</c:v>
                </c:pt>
                <c:pt idx="17">
                  <c:v>1.805000000000001E-2</c:v>
                </c:pt>
                <c:pt idx="18">
                  <c:v>2.2999999999999993E-2</c:v>
                </c:pt>
                <c:pt idx="19">
                  <c:v>2.7650000000000008E-2</c:v>
                </c:pt>
                <c:pt idx="20">
                  <c:v>3.1700000000000006E-2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B0B-4FF5-946B-8FD3A8B89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rho^Natural_1-1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rho!$P$5:$P$25</c:f>
              <c:numCache>
                <c:formatCode>General</c:formatCode>
                <c:ptCount val="21"/>
                <c:pt idx="0">
                  <c:v>0.25</c:v>
                </c:pt>
                <c:pt idx="1">
                  <c:v>0.24365000000000001</c:v>
                </c:pt>
                <c:pt idx="2">
                  <c:v>0.23884999999999998</c:v>
                </c:pt>
                <c:pt idx="3">
                  <c:v>0.2336</c:v>
                </c:pt>
                <c:pt idx="4">
                  <c:v>0.22795000000000001</c:v>
                </c:pt>
                <c:pt idx="5">
                  <c:v>0.2218</c:v>
                </c:pt>
                <c:pt idx="6">
                  <c:v>0.21525</c:v>
                </c:pt>
                <c:pt idx="7">
                  <c:v>0.20805000000000001</c:v>
                </c:pt>
                <c:pt idx="8">
                  <c:v>0.20024999999999998</c:v>
                </c:pt>
                <c:pt idx="9">
                  <c:v>0.19169999999999998</c:v>
                </c:pt>
                <c:pt idx="10">
                  <c:v>0.18240000000000001</c:v>
                </c:pt>
                <c:pt idx="11">
                  <c:v>0.17215</c:v>
                </c:pt>
                <c:pt idx="12">
                  <c:v>0.16109999999999999</c:v>
                </c:pt>
                <c:pt idx="13">
                  <c:v>0.14910000000000001</c:v>
                </c:pt>
                <c:pt idx="14">
                  <c:v>0.13624999999999998</c:v>
                </c:pt>
                <c:pt idx="15">
                  <c:v>0.12275000000000001</c:v>
                </c:pt>
                <c:pt idx="16">
                  <c:v>0.10885</c:v>
                </c:pt>
                <c:pt idx="17">
                  <c:v>9.4650000000000012E-2</c:v>
                </c:pt>
                <c:pt idx="18">
                  <c:v>8.0700000000000008E-2</c:v>
                </c:pt>
                <c:pt idx="19">
                  <c:v>6.7199999999999982E-2</c:v>
                </c:pt>
                <c:pt idx="20">
                  <c:v>5.4350000000000009E-2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AE-4893-9C91-D624420F767E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rho!$P$27:$P$47</c:f>
              <c:numCache>
                <c:formatCode>General</c:formatCode>
                <c:ptCount val="21"/>
                <c:pt idx="0">
                  <c:v>0.25</c:v>
                </c:pt>
                <c:pt idx="1">
                  <c:v>0.20100000000000001</c:v>
                </c:pt>
                <c:pt idx="2">
                  <c:v>0.1797</c:v>
                </c:pt>
                <c:pt idx="3">
                  <c:v>0.15895000000000001</c:v>
                </c:pt>
                <c:pt idx="4">
                  <c:v>0.1396</c:v>
                </c:pt>
                <c:pt idx="5">
                  <c:v>0.12204999999999999</c:v>
                </c:pt>
                <c:pt idx="6">
                  <c:v>0.10620000000000002</c:v>
                </c:pt>
                <c:pt idx="7">
                  <c:v>9.2000000000000012E-2</c:v>
                </c:pt>
                <c:pt idx="8">
                  <c:v>7.9299999999999995E-2</c:v>
                </c:pt>
                <c:pt idx="9">
                  <c:v>6.8050000000000013E-2</c:v>
                </c:pt>
                <c:pt idx="10">
                  <c:v>5.7999999999999996E-2</c:v>
                </c:pt>
                <c:pt idx="11">
                  <c:v>4.9049999999999996E-2</c:v>
                </c:pt>
                <c:pt idx="12">
                  <c:v>4.1099999999999998E-2</c:v>
                </c:pt>
                <c:pt idx="13">
                  <c:v>3.3950000000000008E-2</c:v>
                </c:pt>
                <c:pt idx="14">
                  <c:v>2.7600000000000013E-2</c:v>
                </c:pt>
                <c:pt idx="15">
                  <c:v>2.1799999999999986E-2</c:v>
                </c:pt>
                <c:pt idx="16">
                  <c:v>1.6650000000000026E-2</c:v>
                </c:pt>
                <c:pt idx="17">
                  <c:v>1.1800000000000005E-2</c:v>
                </c:pt>
                <c:pt idx="18">
                  <c:v>7.3999999999999899E-3</c:v>
                </c:pt>
                <c:pt idx="19">
                  <c:v>3.2999999999999974E-3</c:v>
                </c:pt>
                <c:pt idx="20">
                  <c:v>-6.0000000000001719E-4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AE-4893-9C91-D624420F767E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rho!$P$49:$P$69</c:f>
              <c:numCache>
                <c:formatCode>General</c:formatCode>
                <c:ptCount val="21"/>
                <c:pt idx="0">
                  <c:v>0.25</c:v>
                </c:pt>
                <c:pt idx="1">
                  <c:v>0.24754999999999999</c:v>
                </c:pt>
                <c:pt idx="2">
                  <c:v>0.2475</c:v>
                </c:pt>
                <c:pt idx="3">
                  <c:v>0.24714999999999998</c:v>
                </c:pt>
                <c:pt idx="4">
                  <c:v>0.24660000000000001</c:v>
                </c:pt>
                <c:pt idx="5">
                  <c:v>0.24585000000000001</c:v>
                </c:pt>
                <c:pt idx="6">
                  <c:v>0.2447</c:v>
                </c:pt>
                <c:pt idx="7">
                  <c:v>0.24324999999999999</c:v>
                </c:pt>
                <c:pt idx="8">
                  <c:v>0.24124999999999999</c:v>
                </c:pt>
                <c:pt idx="9">
                  <c:v>0.2387</c:v>
                </c:pt>
                <c:pt idx="10">
                  <c:v>0.2354</c:v>
                </c:pt>
                <c:pt idx="11">
                  <c:v>0.23115000000000002</c:v>
                </c:pt>
                <c:pt idx="12">
                  <c:v>0.22575000000000001</c:v>
                </c:pt>
                <c:pt idx="13">
                  <c:v>0.21884999999999999</c:v>
                </c:pt>
                <c:pt idx="14">
                  <c:v>0.21029999999999999</c:v>
                </c:pt>
                <c:pt idx="15">
                  <c:v>0.19974999999999998</c:v>
                </c:pt>
                <c:pt idx="16">
                  <c:v>0.18695000000000001</c:v>
                </c:pt>
                <c:pt idx="17">
                  <c:v>0.17175000000000001</c:v>
                </c:pt>
                <c:pt idx="18">
                  <c:v>0.1542</c:v>
                </c:pt>
                <c:pt idx="19">
                  <c:v>0.13429999999999997</c:v>
                </c:pt>
                <c:pt idx="20">
                  <c:v>0.11255000000000001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AE-4893-9C91-D624420F767E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rho!$P$71:$P$91</c:f>
              <c:numCache>
                <c:formatCode>General</c:formatCode>
                <c:ptCount val="21"/>
                <c:pt idx="0">
                  <c:v>0.25</c:v>
                </c:pt>
                <c:pt idx="1">
                  <c:v>0.24365000000000001</c:v>
                </c:pt>
                <c:pt idx="2">
                  <c:v>0.23895</c:v>
                </c:pt>
                <c:pt idx="3">
                  <c:v>0.23395000000000002</c:v>
                </c:pt>
                <c:pt idx="4">
                  <c:v>0.22855</c:v>
                </c:pt>
                <c:pt idx="5">
                  <c:v>0.2228</c:v>
                </c:pt>
                <c:pt idx="6">
                  <c:v>0.21660000000000001</c:v>
                </c:pt>
                <c:pt idx="7">
                  <c:v>0.2099</c:v>
                </c:pt>
                <c:pt idx="8">
                  <c:v>0.2026</c:v>
                </c:pt>
                <c:pt idx="9">
                  <c:v>0.19464999999999999</c:v>
                </c:pt>
                <c:pt idx="10">
                  <c:v>0.18590000000000001</c:v>
                </c:pt>
                <c:pt idx="11">
                  <c:v>0.17624999999999999</c:v>
                </c:pt>
                <c:pt idx="12">
                  <c:v>0.16564999999999999</c:v>
                </c:pt>
                <c:pt idx="13">
                  <c:v>0.15384999999999999</c:v>
                </c:pt>
                <c:pt idx="14">
                  <c:v>0.14094999999999999</c:v>
                </c:pt>
                <c:pt idx="15">
                  <c:v>0.12689999999999999</c:v>
                </c:pt>
                <c:pt idx="16">
                  <c:v>0.11184999999999999</c:v>
                </c:pt>
                <c:pt idx="17">
                  <c:v>9.605000000000001E-2</c:v>
                </c:pt>
                <c:pt idx="18">
                  <c:v>7.9699999999999993E-2</c:v>
                </c:pt>
                <c:pt idx="19">
                  <c:v>6.3299999999999995E-2</c:v>
                </c:pt>
                <c:pt idx="20">
                  <c:v>4.7350000000000017E-2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DAE-4893-9C91-D624420F767E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rho!$P$93:$P$113</c:f>
              <c:numCache>
                <c:formatCode>General</c:formatCode>
                <c:ptCount val="21"/>
                <c:pt idx="0">
                  <c:v>0.25</c:v>
                </c:pt>
                <c:pt idx="1">
                  <c:v>0.24539999999999998</c:v>
                </c:pt>
                <c:pt idx="2">
                  <c:v>0.24054999999999999</c:v>
                </c:pt>
                <c:pt idx="3">
                  <c:v>0.2354</c:v>
                </c:pt>
                <c:pt idx="4">
                  <c:v>0.23005</c:v>
                </c:pt>
                <c:pt idx="5">
                  <c:v>0.2243</c:v>
                </c:pt>
                <c:pt idx="6">
                  <c:v>0.21820000000000001</c:v>
                </c:pt>
                <c:pt idx="7">
                  <c:v>0.21165</c:v>
                </c:pt>
                <c:pt idx="8">
                  <c:v>0.20469999999999999</c:v>
                </c:pt>
                <c:pt idx="9">
                  <c:v>0.19720000000000001</c:v>
                </c:pt>
                <c:pt idx="10">
                  <c:v>0.18920000000000001</c:v>
                </c:pt>
                <c:pt idx="11">
                  <c:v>0.18060000000000001</c:v>
                </c:pt>
                <c:pt idx="12">
                  <c:v>0.17135</c:v>
                </c:pt>
                <c:pt idx="13">
                  <c:v>0.16170000000000001</c:v>
                </c:pt>
                <c:pt idx="14">
                  <c:v>0.15154999999999999</c:v>
                </c:pt>
                <c:pt idx="15">
                  <c:v>0.14105000000000001</c:v>
                </c:pt>
                <c:pt idx="16">
                  <c:v>0.1305</c:v>
                </c:pt>
                <c:pt idx="17">
                  <c:v>0.12005</c:v>
                </c:pt>
                <c:pt idx="18">
                  <c:v>0.1099</c:v>
                </c:pt>
                <c:pt idx="19">
                  <c:v>0.10034999999999999</c:v>
                </c:pt>
                <c:pt idx="20">
                  <c:v>9.1649999999999995E-2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DAE-4893-9C91-D624420F7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rho^Unnatural_1-1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rho!$S$5:$S$25</c:f>
              <c:numCache>
                <c:formatCode>General</c:formatCode>
                <c:ptCount val="21"/>
                <c:pt idx="0">
                  <c:v>0.25</c:v>
                </c:pt>
                <c:pt idx="1">
                  <c:v>0.25185000000000002</c:v>
                </c:pt>
                <c:pt idx="2">
                  <c:v>0.25524999999999998</c:v>
                </c:pt>
                <c:pt idx="3">
                  <c:v>0.25840000000000002</c:v>
                </c:pt>
                <c:pt idx="4">
                  <c:v>0.26135000000000003</c:v>
                </c:pt>
                <c:pt idx="5">
                  <c:v>0.26400000000000001</c:v>
                </c:pt>
                <c:pt idx="6">
                  <c:v>0.26634999999999998</c:v>
                </c:pt>
                <c:pt idx="7">
                  <c:v>0.26824999999999999</c:v>
                </c:pt>
                <c:pt idx="8">
                  <c:v>0.26974999999999999</c:v>
                </c:pt>
                <c:pt idx="9">
                  <c:v>0.27060000000000001</c:v>
                </c:pt>
                <c:pt idx="10">
                  <c:v>0.2707</c:v>
                </c:pt>
                <c:pt idx="11">
                  <c:v>0.27005000000000001</c:v>
                </c:pt>
                <c:pt idx="12">
                  <c:v>0.26839999999999997</c:v>
                </c:pt>
                <c:pt idx="13">
                  <c:v>0.26579999999999998</c:v>
                </c:pt>
                <c:pt idx="14">
                  <c:v>0.26214999999999999</c:v>
                </c:pt>
                <c:pt idx="15">
                  <c:v>0.25755</c:v>
                </c:pt>
                <c:pt idx="16">
                  <c:v>0.25205</c:v>
                </c:pt>
                <c:pt idx="17">
                  <c:v>0.24585000000000001</c:v>
                </c:pt>
                <c:pt idx="18">
                  <c:v>0.23920000000000002</c:v>
                </c:pt>
                <c:pt idx="19">
                  <c:v>0.2324</c:v>
                </c:pt>
                <c:pt idx="20">
                  <c:v>0.22565000000000002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1C3-43C4-87C1-2E0869368039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rho!$S$27:$S$47</c:f>
              <c:numCache>
                <c:formatCode>General</c:formatCode>
                <c:ptCount val="21"/>
                <c:pt idx="0">
                  <c:v>0.25</c:v>
                </c:pt>
                <c:pt idx="1">
                  <c:v>0.2409</c:v>
                </c:pt>
                <c:pt idx="2">
                  <c:v>0.25440000000000002</c:v>
                </c:pt>
                <c:pt idx="3">
                  <c:v>0.26445000000000002</c:v>
                </c:pt>
                <c:pt idx="4">
                  <c:v>0.2722</c:v>
                </c:pt>
                <c:pt idx="5">
                  <c:v>0.27834999999999999</c:v>
                </c:pt>
                <c:pt idx="6">
                  <c:v>0.28320000000000001</c:v>
                </c:pt>
                <c:pt idx="7">
                  <c:v>0.28689999999999999</c:v>
                </c:pt>
                <c:pt idx="8">
                  <c:v>0.28970000000000001</c:v>
                </c:pt>
                <c:pt idx="9">
                  <c:v>0.29165000000000002</c:v>
                </c:pt>
                <c:pt idx="10">
                  <c:v>0.2928</c:v>
                </c:pt>
                <c:pt idx="11">
                  <c:v>0.29335</c:v>
                </c:pt>
                <c:pt idx="12">
                  <c:v>0.29320000000000002</c:v>
                </c:pt>
                <c:pt idx="13">
                  <c:v>0.29254999999999998</c:v>
                </c:pt>
                <c:pt idx="14">
                  <c:v>0.29139999999999999</c:v>
                </c:pt>
                <c:pt idx="15">
                  <c:v>0.28970000000000001</c:v>
                </c:pt>
                <c:pt idx="16">
                  <c:v>0.28754999999999997</c:v>
                </c:pt>
                <c:pt idx="17">
                  <c:v>0.28500000000000003</c:v>
                </c:pt>
                <c:pt idx="18">
                  <c:v>0.28200000000000003</c:v>
                </c:pt>
                <c:pt idx="19">
                  <c:v>0.27869999999999995</c:v>
                </c:pt>
                <c:pt idx="20">
                  <c:v>0.27490000000000003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1C3-43C4-87C1-2E0869368039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rho!$S$49:$S$69</c:f>
              <c:numCache>
                <c:formatCode>General</c:formatCode>
                <c:ptCount val="21"/>
                <c:pt idx="0">
                  <c:v>0.25</c:v>
                </c:pt>
                <c:pt idx="1">
                  <c:v>0.24785000000000001</c:v>
                </c:pt>
                <c:pt idx="2">
                  <c:v>0.24809999999999999</c:v>
                </c:pt>
                <c:pt idx="3">
                  <c:v>0.24804999999999999</c:v>
                </c:pt>
                <c:pt idx="4">
                  <c:v>0.24779999999999999</c:v>
                </c:pt>
                <c:pt idx="5">
                  <c:v>0.24735000000000001</c:v>
                </c:pt>
                <c:pt idx="6">
                  <c:v>0.2467</c:v>
                </c:pt>
                <c:pt idx="7">
                  <c:v>0.24584999999999999</c:v>
                </c:pt>
                <c:pt idx="8">
                  <c:v>0.24465000000000001</c:v>
                </c:pt>
                <c:pt idx="9">
                  <c:v>0.24310000000000001</c:v>
                </c:pt>
                <c:pt idx="10">
                  <c:v>0.24109999999999998</c:v>
                </c:pt>
                <c:pt idx="11">
                  <c:v>0.23845</c:v>
                </c:pt>
                <c:pt idx="12">
                  <c:v>0.23504999999999998</c:v>
                </c:pt>
                <c:pt idx="13">
                  <c:v>0.23075000000000001</c:v>
                </c:pt>
                <c:pt idx="14">
                  <c:v>0.22539999999999999</c:v>
                </c:pt>
                <c:pt idx="15">
                  <c:v>0.21875</c:v>
                </c:pt>
                <c:pt idx="16">
                  <c:v>0.21074999999999999</c:v>
                </c:pt>
                <c:pt idx="17">
                  <c:v>0.20115</c:v>
                </c:pt>
                <c:pt idx="18">
                  <c:v>0.19</c:v>
                </c:pt>
                <c:pt idx="19">
                  <c:v>0.1774</c:v>
                </c:pt>
                <c:pt idx="20">
                  <c:v>0.16355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1C3-43C4-87C1-2E0869368039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rho!$S$71:$S$91</c:f>
              <c:numCache>
                <c:formatCode>General</c:formatCode>
                <c:ptCount val="21"/>
                <c:pt idx="0">
                  <c:v>0.25</c:v>
                </c:pt>
                <c:pt idx="1">
                  <c:v>0.25185000000000002</c:v>
                </c:pt>
                <c:pt idx="2">
                  <c:v>0.25545000000000001</c:v>
                </c:pt>
                <c:pt idx="3">
                  <c:v>0.25885000000000002</c:v>
                </c:pt>
                <c:pt idx="4">
                  <c:v>0.26195000000000002</c:v>
                </c:pt>
                <c:pt idx="5">
                  <c:v>0.26490000000000002</c:v>
                </c:pt>
                <c:pt idx="6">
                  <c:v>0.2676</c:v>
                </c:pt>
                <c:pt idx="7">
                  <c:v>0.26990000000000003</c:v>
                </c:pt>
                <c:pt idx="8">
                  <c:v>0.27179999999999999</c:v>
                </c:pt>
                <c:pt idx="9">
                  <c:v>0.27315</c:v>
                </c:pt>
                <c:pt idx="10">
                  <c:v>0.27389999999999998</c:v>
                </c:pt>
                <c:pt idx="11">
                  <c:v>0.27384999999999998</c:v>
                </c:pt>
                <c:pt idx="12">
                  <c:v>0.27295000000000003</c:v>
                </c:pt>
                <c:pt idx="13">
                  <c:v>0.27105000000000001</c:v>
                </c:pt>
                <c:pt idx="14">
                  <c:v>0.26805000000000001</c:v>
                </c:pt>
                <c:pt idx="15">
                  <c:v>0.26390000000000002</c:v>
                </c:pt>
                <c:pt idx="16">
                  <c:v>0.25874999999999998</c:v>
                </c:pt>
                <c:pt idx="17">
                  <c:v>0.25255</c:v>
                </c:pt>
                <c:pt idx="18">
                  <c:v>0.24559999999999998</c:v>
                </c:pt>
                <c:pt idx="19">
                  <c:v>0.2382</c:v>
                </c:pt>
                <c:pt idx="20">
                  <c:v>0.23065000000000002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1C3-43C4-87C1-2E0869368039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rho!$S$93:$S$113</c:f>
              <c:numCache>
                <c:formatCode>General</c:formatCode>
                <c:ptCount val="21"/>
                <c:pt idx="0">
                  <c:v>0.25</c:v>
                </c:pt>
                <c:pt idx="1">
                  <c:v>0.25329999999999997</c:v>
                </c:pt>
                <c:pt idx="2">
                  <c:v>0.25655</c:v>
                </c:pt>
                <c:pt idx="3">
                  <c:v>0.25969999999999999</c:v>
                </c:pt>
                <c:pt idx="4">
                  <c:v>0.26274999999999998</c:v>
                </c:pt>
                <c:pt idx="5">
                  <c:v>0.2656</c:v>
                </c:pt>
                <c:pt idx="6">
                  <c:v>0.26819999999999999</c:v>
                </c:pt>
                <c:pt idx="7">
                  <c:v>0.27055000000000001</c:v>
                </c:pt>
                <c:pt idx="8">
                  <c:v>0.27250000000000002</c:v>
                </c:pt>
                <c:pt idx="9">
                  <c:v>0.27400000000000002</c:v>
                </c:pt>
                <c:pt idx="10">
                  <c:v>0.27500000000000002</c:v>
                </c:pt>
                <c:pt idx="11">
                  <c:v>0.27539999999999998</c:v>
                </c:pt>
                <c:pt idx="12">
                  <c:v>0.27515000000000001</c:v>
                </c:pt>
                <c:pt idx="13">
                  <c:v>0.2742</c:v>
                </c:pt>
                <c:pt idx="14">
                  <c:v>0.27254999999999996</c:v>
                </c:pt>
                <c:pt idx="15">
                  <c:v>0.27034999999999998</c:v>
                </c:pt>
                <c:pt idx="16">
                  <c:v>0.2676</c:v>
                </c:pt>
                <c:pt idx="17">
                  <c:v>0.26445000000000002</c:v>
                </c:pt>
                <c:pt idx="18">
                  <c:v>0.26119999999999999</c:v>
                </c:pt>
                <c:pt idx="19">
                  <c:v>0.25805</c:v>
                </c:pt>
                <c:pt idx="20">
                  <c:v>0.25514999999999999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1C3-43C4-87C1-2E0869368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F77-4C35-91AC-E768AD78555C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(2)'!$D$159:$D$179</c:f>
              <c:numCache>
                <c:formatCode>General</c:formatCode>
                <c:ptCount val="21"/>
                <c:pt idx="0">
                  <c:v>0</c:v>
                </c:pt>
                <c:pt idx="1">
                  <c:v>5.9999999999999995E-4</c:v>
                </c:pt>
                <c:pt idx="2">
                  <c:v>1.1000000000000001E-3</c:v>
                </c:pt>
                <c:pt idx="3">
                  <c:v>1.6999999999999999E-3</c:v>
                </c:pt>
                <c:pt idx="4">
                  <c:v>2.5000000000000001E-3</c:v>
                </c:pt>
                <c:pt idx="5">
                  <c:v>3.5999999999999999E-3</c:v>
                </c:pt>
                <c:pt idx="6">
                  <c:v>5.1000000000000004E-3</c:v>
                </c:pt>
                <c:pt idx="7">
                  <c:v>7.1000000000000004E-3</c:v>
                </c:pt>
                <c:pt idx="8">
                  <c:v>9.7000000000000003E-3</c:v>
                </c:pt>
                <c:pt idx="9">
                  <c:v>1.2999999999999999E-2</c:v>
                </c:pt>
                <c:pt idx="10">
                  <c:v>1.7399999999999999E-2</c:v>
                </c:pt>
                <c:pt idx="11">
                  <c:v>2.2800000000000001E-2</c:v>
                </c:pt>
                <c:pt idx="12">
                  <c:v>2.9600000000000001E-2</c:v>
                </c:pt>
                <c:pt idx="13">
                  <c:v>3.7999999999999999E-2</c:v>
                </c:pt>
                <c:pt idx="14">
                  <c:v>4.82E-2</c:v>
                </c:pt>
                <c:pt idx="15">
                  <c:v>6.0100000000000001E-2</c:v>
                </c:pt>
                <c:pt idx="16">
                  <c:v>7.3700000000000002E-2</c:v>
                </c:pt>
                <c:pt idx="17">
                  <c:v>8.8900000000000007E-2</c:v>
                </c:pt>
                <c:pt idx="18">
                  <c:v>0.1052</c:v>
                </c:pt>
                <c:pt idx="19">
                  <c:v>0.1221</c:v>
                </c:pt>
                <c:pt idx="20">
                  <c:v>0.1389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F77-4C35-91AC-E768AD78555C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(2)'!$D$115:$D$135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1.61E-2</c:v>
                </c:pt>
                <c:pt idx="5">
                  <c:v>2.24E-2</c:v>
                </c:pt>
                <c:pt idx="6">
                  <c:v>0.03</c:v>
                </c:pt>
                <c:pt idx="7">
                  <c:v>3.9399999999999998E-2</c:v>
                </c:pt>
                <c:pt idx="8">
                  <c:v>5.0599999999999999E-2</c:v>
                </c:pt>
                <c:pt idx="9">
                  <c:v>6.4199999999999993E-2</c:v>
                </c:pt>
                <c:pt idx="10">
                  <c:v>8.0500000000000002E-2</c:v>
                </c:pt>
                <c:pt idx="11">
                  <c:v>9.9900000000000003E-2</c:v>
                </c:pt>
                <c:pt idx="12">
                  <c:v>0.1226</c:v>
                </c:pt>
                <c:pt idx="13">
                  <c:v>0.1489</c:v>
                </c:pt>
                <c:pt idx="14">
                  <c:v>0.1789</c:v>
                </c:pt>
                <c:pt idx="15">
                  <c:v>0.21240000000000001</c:v>
                </c:pt>
                <c:pt idx="16">
                  <c:v>0.24890000000000001</c:v>
                </c:pt>
                <c:pt idx="17">
                  <c:v>0.28749999999999998</c:v>
                </c:pt>
                <c:pt idx="18">
                  <c:v>0.3271</c:v>
                </c:pt>
                <c:pt idx="19">
                  <c:v>0.36620000000000003</c:v>
                </c:pt>
                <c:pt idx="20">
                  <c:v>0.40329999999999999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F77-4C35-91AC-E768AD785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(2)'!$D$27:$D$47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3.9600000000000003E-2</c:v>
                      </c:pt>
                      <c:pt idx="2">
                        <c:v>7.3700000000000002E-2</c:v>
                      </c:pt>
                      <c:pt idx="3">
                        <c:v>0.1042</c:v>
                      </c:pt>
                      <c:pt idx="4">
                        <c:v>0.13170000000000001</c:v>
                      </c:pt>
                      <c:pt idx="5">
                        <c:v>0.15659999999999999</c:v>
                      </c:pt>
                      <c:pt idx="6">
                        <c:v>0.17910000000000001</c:v>
                      </c:pt>
                      <c:pt idx="7">
                        <c:v>0.19939999999999999</c:v>
                      </c:pt>
                      <c:pt idx="8">
                        <c:v>0.21759999999999999</c:v>
                      </c:pt>
                      <c:pt idx="9">
                        <c:v>0.23400000000000001</c:v>
                      </c:pt>
                      <c:pt idx="10">
                        <c:v>0.2487</c:v>
                      </c:pt>
                      <c:pt idx="11">
                        <c:v>0.26190000000000002</c:v>
                      </c:pt>
                      <c:pt idx="12">
                        <c:v>0.27379999999999999</c:v>
                      </c:pt>
                      <c:pt idx="13">
                        <c:v>0.28439999999999999</c:v>
                      </c:pt>
                      <c:pt idx="14">
                        <c:v>0.29380000000000001</c:v>
                      </c:pt>
                      <c:pt idx="15">
                        <c:v>0.30230000000000001</c:v>
                      </c:pt>
                      <c:pt idx="16">
                        <c:v>0.30980000000000002</c:v>
                      </c:pt>
                      <c:pt idx="17">
                        <c:v>0.3165</c:v>
                      </c:pt>
                      <c:pt idx="18">
                        <c:v>0.32250000000000001</c:v>
                      </c:pt>
                      <c:pt idx="19">
                        <c:v>0.32779999999999998</c:v>
                      </c:pt>
                      <c:pt idx="20">
                        <c:v>0.33250000000000002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3F77-4C35-91AC-E768AD78555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(2)'!$D$49:$D$69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8.0000000000000004E-4</c:v>
                      </c:pt>
                      <c:pt idx="2">
                        <c:v>1.5E-3</c:v>
                      </c:pt>
                      <c:pt idx="3">
                        <c:v>2.3999999999999998E-3</c:v>
                      </c:pt>
                      <c:pt idx="4">
                        <c:v>3.5000000000000001E-3</c:v>
                      </c:pt>
                      <c:pt idx="5">
                        <c:v>5.1000000000000004E-3</c:v>
                      </c:pt>
                      <c:pt idx="6">
                        <c:v>7.1000000000000004E-3</c:v>
                      </c:pt>
                      <c:pt idx="7">
                        <c:v>9.9000000000000008E-3</c:v>
                      </c:pt>
                      <c:pt idx="8">
                        <c:v>1.34E-2</c:v>
                      </c:pt>
                      <c:pt idx="9">
                        <c:v>1.8100000000000002E-2</c:v>
                      </c:pt>
                      <c:pt idx="10">
                        <c:v>2.4E-2</c:v>
                      </c:pt>
                      <c:pt idx="11">
                        <c:v>3.1600000000000003E-2</c:v>
                      </c:pt>
                      <c:pt idx="12">
                        <c:v>4.1099999999999998E-2</c:v>
                      </c:pt>
                      <c:pt idx="13">
                        <c:v>5.2900000000000003E-2</c:v>
                      </c:pt>
                      <c:pt idx="14">
                        <c:v>6.7500000000000004E-2</c:v>
                      </c:pt>
                      <c:pt idx="15">
                        <c:v>8.5000000000000006E-2</c:v>
                      </c:pt>
                      <c:pt idx="16">
                        <c:v>0.1057</c:v>
                      </c:pt>
                      <c:pt idx="17">
                        <c:v>0.12959999999999999</c:v>
                      </c:pt>
                      <c:pt idx="18">
                        <c:v>0.15659999999999999</c:v>
                      </c:pt>
                      <c:pt idx="19">
                        <c:v>0.186</c:v>
                      </c:pt>
                      <c:pt idx="20">
                        <c:v>0.21709999999999999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F77-4C35-91AC-E768AD78555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(2)'!$D$71:$D$91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5.5999999999999999E-3</c:v>
                      </c:pt>
                      <c:pt idx="3">
                        <c:v>8.9999999999999993E-3</c:v>
                      </c:pt>
                      <c:pt idx="4">
                        <c:v>1.3100000000000001E-2</c:v>
                      </c:pt>
                      <c:pt idx="5">
                        <c:v>1.8100000000000002E-2</c:v>
                      </c:pt>
                      <c:pt idx="6">
                        <c:v>2.4199999999999999E-2</c:v>
                      </c:pt>
                      <c:pt idx="7">
                        <c:v>3.1399999999999997E-2</c:v>
                      </c:pt>
                      <c:pt idx="8">
                        <c:v>4.0099999999999997E-2</c:v>
                      </c:pt>
                      <c:pt idx="9">
                        <c:v>5.0599999999999999E-2</c:v>
                      </c:pt>
                      <c:pt idx="10">
                        <c:v>6.3E-2</c:v>
                      </c:pt>
                      <c:pt idx="11">
                        <c:v>7.7700000000000005E-2</c:v>
                      </c:pt>
                      <c:pt idx="12">
                        <c:v>9.4899999999999998E-2</c:v>
                      </c:pt>
                      <c:pt idx="13">
                        <c:v>0.11459999999999999</c:v>
                      </c:pt>
                      <c:pt idx="14">
                        <c:v>0.1368</c:v>
                      </c:pt>
                      <c:pt idx="15">
                        <c:v>0.1613</c:v>
                      </c:pt>
                      <c:pt idx="16">
                        <c:v>0.1875</c:v>
                      </c:pt>
                      <c:pt idx="17">
                        <c:v>0.2147</c:v>
                      </c:pt>
                      <c:pt idx="18">
                        <c:v>0.24179999999999999</c:v>
                      </c:pt>
                      <c:pt idx="19">
                        <c:v>0.26779999999999998</c:v>
                      </c:pt>
                      <c:pt idx="20">
                        <c:v>0.2913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F77-4C35-91AC-E768AD78555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(2)'!$D$93:$D$113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5.7999999999999996E-3</c:v>
                      </c:pt>
                      <c:pt idx="3">
                        <c:v>9.7000000000000003E-3</c:v>
                      </c:pt>
                      <c:pt idx="4">
                        <c:v>1.4500000000000001E-2</c:v>
                      </c:pt>
                      <c:pt idx="5">
                        <c:v>2.0199999999999999E-2</c:v>
                      </c:pt>
                      <c:pt idx="6">
                        <c:v>2.7199999999999998E-2</c:v>
                      </c:pt>
                      <c:pt idx="7">
                        <c:v>3.56E-2</c:v>
                      </c:pt>
                      <c:pt idx="8">
                        <c:v>4.5600000000000002E-2</c:v>
                      </c:pt>
                      <c:pt idx="9">
                        <c:v>5.7599999999999998E-2</c:v>
                      </c:pt>
                      <c:pt idx="10">
                        <c:v>7.17E-2</c:v>
                      </c:pt>
                      <c:pt idx="11">
                        <c:v>8.8099999999999998E-2</c:v>
                      </c:pt>
                      <c:pt idx="12">
                        <c:v>0.1069</c:v>
                      </c:pt>
                      <c:pt idx="13">
                        <c:v>0.12820000000000001</c:v>
                      </c:pt>
                      <c:pt idx="14">
                        <c:v>0.1517</c:v>
                      </c:pt>
                      <c:pt idx="15">
                        <c:v>0.17710000000000001</c:v>
                      </c:pt>
                      <c:pt idx="16">
                        <c:v>0.20380000000000001</c:v>
                      </c:pt>
                      <c:pt idx="17">
                        <c:v>0.23100000000000001</c:v>
                      </c:pt>
                      <c:pt idx="18">
                        <c:v>0.25779999999999997</c:v>
                      </c:pt>
                      <c:pt idx="19">
                        <c:v>0.28320000000000001</c:v>
                      </c:pt>
                      <c:pt idx="20">
                        <c:v>0.30640000000000001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F77-4C35-91AC-E768AD78555C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(2)'!$D$137:$D$157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3.0999999999999999E-3</c:v>
                      </c:pt>
                      <c:pt idx="2">
                        <c:v>6.6E-3</c:v>
                      </c:pt>
                      <c:pt idx="3">
                        <c:v>1.0800000000000001E-2</c:v>
                      </c:pt>
                      <c:pt idx="4">
                        <c:v>1.5800000000000002E-2</c:v>
                      </c:pt>
                      <c:pt idx="5">
                        <c:v>2.18E-2</c:v>
                      </c:pt>
                      <c:pt idx="6">
                        <c:v>2.9000000000000001E-2</c:v>
                      </c:pt>
                      <c:pt idx="7">
                        <c:v>3.7400000000000003E-2</c:v>
                      </c:pt>
                      <c:pt idx="8">
                        <c:v>4.7199999999999999E-2</c:v>
                      </c:pt>
                      <c:pt idx="9">
                        <c:v>5.8599999999999999E-2</c:v>
                      </c:pt>
                      <c:pt idx="10">
                        <c:v>7.1499999999999994E-2</c:v>
                      </c:pt>
                      <c:pt idx="11">
                        <c:v>8.5999999999999993E-2</c:v>
                      </c:pt>
                      <c:pt idx="12">
                        <c:v>0.10199999999999999</c:v>
                      </c:pt>
                      <c:pt idx="13">
                        <c:v>0.1192</c:v>
                      </c:pt>
                      <c:pt idx="14">
                        <c:v>0.13730000000000001</c:v>
                      </c:pt>
                      <c:pt idx="15">
                        <c:v>0.15590000000000001</c:v>
                      </c:pt>
                      <c:pt idx="16">
                        <c:v>0.17460000000000001</c:v>
                      </c:pt>
                      <c:pt idx="17">
                        <c:v>0.1928</c:v>
                      </c:pt>
                      <c:pt idx="18">
                        <c:v>0.21010000000000001</c:v>
                      </c:pt>
                      <c:pt idx="19">
                        <c:v>0.22620000000000001</c:v>
                      </c:pt>
                      <c:pt idx="20">
                        <c:v>0.2409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F77-4C35-91AC-E768AD78555C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Re(rho^0_10)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(2)'!$E$5:$E$25</c:f>
              <c:numCache>
                <c:formatCode>General</c:formatCode>
                <c:ptCount val="21"/>
                <c:pt idx="0">
                  <c:v>0</c:v>
                </c:pt>
                <c:pt idx="1">
                  <c:v>1.84E-2</c:v>
                </c:pt>
                <c:pt idx="2">
                  <c:v>2.7099999999999999E-2</c:v>
                </c:pt>
                <c:pt idx="3">
                  <c:v>3.4599999999999999E-2</c:v>
                </c:pt>
                <c:pt idx="4">
                  <c:v>4.1599999999999998E-2</c:v>
                </c:pt>
                <c:pt idx="5">
                  <c:v>4.8599999999999997E-2</c:v>
                </c:pt>
                <c:pt idx="6">
                  <c:v>5.5899999999999998E-2</c:v>
                </c:pt>
                <c:pt idx="7">
                  <c:v>6.3500000000000001E-2</c:v>
                </c:pt>
                <c:pt idx="8">
                  <c:v>7.1800000000000003E-2</c:v>
                </c:pt>
                <c:pt idx="9">
                  <c:v>8.0799999999999997E-2</c:v>
                </c:pt>
                <c:pt idx="10">
                  <c:v>9.0800000000000006E-2</c:v>
                </c:pt>
                <c:pt idx="11">
                  <c:v>0.1017</c:v>
                </c:pt>
                <c:pt idx="12">
                  <c:v>0.1137</c:v>
                </c:pt>
                <c:pt idx="13">
                  <c:v>0.1268</c:v>
                </c:pt>
                <c:pt idx="14">
                  <c:v>0.14080000000000001</c:v>
                </c:pt>
                <c:pt idx="15">
                  <c:v>0.1555</c:v>
                </c:pt>
                <c:pt idx="16">
                  <c:v>0.1706</c:v>
                </c:pt>
                <c:pt idx="17">
                  <c:v>0.18559999999999999</c:v>
                </c:pt>
                <c:pt idx="18">
                  <c:v>0.20019999999999999</c:v>
                </c:pt>
                <c:pt idx="19">
                  <c:v>0.2137</c:v>
                </c:pt>
                <c:pt idx="20">
                  <c:v>0.2258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E7-45D4-9008-D8E5330D7658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(2)'!$E$159:$E$179</c:f>
              <c:numCache>
                <c:formatCode>General</c:formatCode>
                <c:ptCount val="21"/>
                <c:pt idx="0">
                  <c:v>0</c:v>
                </c:pt>
                <c:pt idx="1">
                  <c:v>1.6999999999999999E-3</c:v>
                </c:pt>
                <c:pt idx="2">
                  <c:v>2.8999999999999998E-3</c:v>
                </c:pt>
                <c:pt idx="3">
                  <c:v>4.0000000000000001E-3</c:v>
                </c:pt>
                <c:pt idx="4">
                  <c:v>5.1999999999999998E-3</c:v>
                </c:pt>
                <c:pt idx="5">
                  <c:v>6.4999999999999997E-3</c:v>
                </c:pt>
                <c:pt idx="6">
                  <c:v>8.0000000000000002E-3</c:v>
                </c:pt>
                <c:pt idx="7">
                  <c:v>9.7999999999999997E-3</c:v>
                </c:pt>
                <c:pt idx="8">
                  <c:v>1.2E-2</c:v>
                </c:pt>
                <c:pt idx="9">
                  <c:v>1.4500000000000001E-2</c:v>
                </c:pt>
                <c:pt idx="10">
                  <c:v>1.7600000000000001E-2</c:v>
                </c:pt>
                <c:pt idx="11">
                  <c:v>2.1299999999999999E-2</c:v>
                </c:pt>
                <c:pt idx="12">
                  <c:v>2.5700000000000001E-2</c:v>
                </c:pt>
                <c:pt idx="13">
                  <c:v>3.09E-2</c:v>
                </c:pt>
                <c:pt idx="14">
                  <c:v>3.6999999999999998E-2</c:v>
                </c:pt>
                <c:pt idx="15">
                  <c:v>4.3799999999999999E-2</c:v>
                </c:pt>
                <c:pt idx="16">
                  <c:v>5.1400000000000001E-2</c:v>
                </c:pt>
                <c:pt idx="17">
                  <c:v>5.9700000000000003E-2</c:v>
                </c:pt>
                <c:pt idx="18">
                  <c:v>6.8199999999999997E-2</c:v>
                </c:pt>
                <c:pt idx="19">
                  <c:v>7.6700000000000004E-2</c:v>
                </c:pt>
                <c:pt idx="20">
                  <c:v>8.5000000000000006E-2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E7-45D4-9008-D8E5330D7658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(2)'!$E$115:$E$135</c:f>
              <c:numCache>
                <c:formatCode>General</c:formatCode>
                <c:ptCount val="21"/>
                <c:pt idx="0">
                  <c:v>0</c:v>
                </c:pt>
                <c:pt idx="1">
                  <c:v>1.8100000000000002E-2</c:v>
                </c:pt>
                <c:pt idx="2">
                  <c:v>2.63E-2</c:v>
                </c:pt>
                <c:pt idx="3">
                  <c:v>3.2899999999999999E-2</c:v>
                </c:pt>
                <c:pt idx="4">
                  <c:v>3.8800000000000001E-2</c:v>
                </c:pt>
                <c:pt idx="5">
                  <c:v>4.4299999999999999E-2</c:v>
                </c:pt>
                <c:pt idx="6">
                  <c:v>4.9599999999999998E-2</c:v>
                </c:pt>
                <c:pt idx="7">
                  <c:v>5.4899999999999997E-2</c:v>
                </c:pt>
                <c:pt idx="8">
                  <c:v>6.0299999999999999E-2</c:v>
                </c:pt>
                <c:pt idx="9">
                  <c:v>6.59E-2</c:v>
                </c:pt>
                <c:pt idx="10">
                  <c:v>7.17E-2</c:v>
                </c:pt>
                <c:pt idx="11">
                  <c:v>7.7899999999999997E-2</c:v>
                </c:pt>
                <c:pt idx="12">
                  <c:v>8.4400000000000003E-2</c:v>
                </c:pt>
                <c:pt idx="13">
                  <c:v>9.1499999999999998E-2</c:v>
                </c:pt>
                <c:pt idx="14">
                  <c:v>9.9199999999999997E-2</c:v>
                </c:pt>
                <c:pt idx="15">
                  <c:v>0.10730000000000001</c:v>
                </c:pt>
                <c:pt idx="16">
                  <c:v>0.11600000000000001</c:v>
                </c:pt>
                <c:pt idx="17">
                  <c:v>0.125</c:v>
                </c:pt>
                <c:pt idx="18">
                  <c:v>0.13420000000000001</c:v>
                </c:pt>
                <c:pt idx="19">
                  <c:v>0.14330000000000001</c:v>
                </c:pt>
                <c:pt idx="20">
                  <c:v>0.1522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7E7-45D4-9008-D8E5330D7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(2)'!$E$27:$E$47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1E-4</c:v>
                      </c:pt>
                      <c:pt idx="1">
                        <c:v>8.3900000000000002E-2</c:v>
                      </c:pt>
                      <c:pt idx="2">
                        <c:v>0.12230000000000001</c:v>
                      </c:pt>
                      <c:pt idx="3">
                        <c:v>0.15140000000000001</c:v>
                      </c:pt>
                      <c:pt idx="4">
                        <c:v>0.17480000000000001</c:v>
                      </c:pt>
                      <c:pt idx="5">
                        <c:v>0.19420000000000001</c:v>
                      </c:pt>
                      <c:pt idx="6">
                        <c:v>0.21049999999999999</c:v>
                      </c:pt>
                      <c:pt idx="7">
                        <c:v>0.2243</c:v>
                      </c:pt>
                      <c:pt idx="8">
                        <c:v>0.23599999999999999</c:v>
                      </c:pt>
                      <c:pt idx="9">
                        <c:v>0.24590000000000001</c:v>
                      </c:pt>
                      <c:pt idx="10">
                        <c:v>0.25419999999999998</c:v>
                      </c:pt>
                      <c:pt idx="11">
                        <c:v>0.26119999999999999</c:v>
                      </c:pt>
                      <c:pt idx="12">
                        <c:v>0.2671</c:v>
                      </c:pt>
                      <c:pt idx="13">
                        <c:v>0.27179999999999999</c:v>
                      </c:pt>
                      <c:pt idx="14">
                        <c:v>0.2757</c:v>
                      </c:pt>
                      <c:pt idx="15">
                        <c:v>0.2787</c:v>
                      </c:pt>
                      <c:pt idx="16">
                        <c:v>0.28089999999999998</c:v>
                      </c:pt>
                      <c:pt idx="17">
                        <c:v>0.28260000000000002</c:v>
                      </c:pt>
                      <c:pt idx="18">
                        <c:v>0.28360000000000002</c:v>
                      </c:pt>
                      <c:pt idx="19">
                        <c:v>0.28420000000000001</c:v>
                      </c:pt>
                      <c:pt idx="20">
                        <c:v>0.28420000000000001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67E7-45D4-9008-D8E5330D765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(2)'!$E$49:$E$69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1.4E-3</c:v>
                      </c:pt>
                      <c:pt idx="2">
                        <c:v>2.3999999999999998E-3</c:v>
                      </c:pt>
                      <c:pt idx="3">
                        <c:v>3.3E-3</c:v>
                      </c:pt>
                      <c:pt idx="4">
                        <c:v>4.1999999999999997E-3</c:v>
                      </c:pt>
                      <c:pt idx="5">
                        <c:v>5.1000000000000004E-3</c:v>
                      </c:pt>
                      <c:pt idx="6">
                        <c:v>6.1999999999999998E-3</c:v>
                      </c:pt>
                      <c:pt idx="7">
                        <c:v>7.4999999999999997E-3</c:v>
                      </c:pt>
                      <c:pt idx="8">
                        <c:v>8.9999999999999993E-3</c:v>
                      </c:pt>
                      <c:pt idx="9">
                        <c:v>1.0800000000000001E-2</c:v>
                      </c:pt>
                      <c:pt idx="10">
                        <c:v>1.2999999999999999E-2</c:v>
                      </c:pt>
                      <c:pt idx="11">
                        <c:v>1.5699999999999999E-2</c:v>
                      </c:pt>
                      <c:pt idx="12">
                        <c:v>1.9099999999999999E-2</c:v>
                      </c:pt>
                      <c:pt idx="13">
                        <c:v>2.3300000000000001E-2</c:v>
                      </c:pt>
                      <c:pt idx="14">
                        <c:v>2.8400000000000002E-2</c:v>
                      </c:pt>
                      <c:pt idx="15">
                        <c:v>3.4599999999999999E-2</c:v>
                      </c:pt>
                      <c:pt idx="16">
                        <c:v>4.2000000000000003E-2</c:v>
                      </c:pt>
                      <c:pt idx="17">
                        <c:v>5.0500000000000003E-2</c:v>
                      </c:pt>
                      <c:pt idx="18">
                        <c:v>6.0299999999999999E-2</c:v>
                      </c:pt>
                      <c:pt idx="19">
                        <c:v>7.0999999999999994E-2</c:v>
                      </c:pt>
                      <c:pt idx="20">
                        <c:v>8.2600000000000007E-2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7E7-45D4-9008-D8E5330D7658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(2)'!$E$71:$E$91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1.6199999999999999E-2</c:v>
                      </c:pt>
                      <c:pt idx="2">
                        <c:v>2.3699999999999999E-2</c:v>
                      </c:pt>
                      <c:pt idx="3">
                        <c:v>0.03</c:v>
                      </c:pt>
                      <c:pt idx="4">
                        <c:v>3.5900000000000001E-2</c:v>
                      </c:pt>
                      <c:pt idx="5">
                        <c:v>4.1700000000000001E-2</c:v>
                      </c:pt>
                      <c:pt idx="6">
                        <c:v>4.7500000000000001E-2</c:v>
                      </c:pt>
                      <c:pt idx="7">
                        <c:v>5.3600000000000002E-2</c:v>
                      </c:pt>
                      <c:pt idx="8">
                        <c:v>6.0199999999999997E-2</c:v>
                      </c:pt>
                      <c:pt idx="9">
                        <c:v>6.7299999999999999E-2</c:v>
                      </c:pt>
                      <c:pt idx="10">
                        <c:v>7.5200000000000003E-2</c:v>
                      </c:pt>
                      <c:pt idx="11">
                        <c:v>8.4099999999999994E-2</c:v>
                      </c:pt>
                      <c:pt idx="12">
                        <c:v>9.3899999999999997E-2</c:v>
                      </c:pt>
                      <c:pt idx="13">
                        <c:v>0.10489999999999999</c:v>
                      </c:pt>
                      <c:pt idx="14">
                        <c:v>0.1171</c:v>
                      </c:pt>
                      <c:pt idx="15">
                        <c:v>0.13039999999999999</c:v>
                      </c:pt>
                      <c:pt idx="16">
                        <c:v>0.14460000000000001</c:v>
                      </c:pt>
                      <c:pt idx="17">
                        <c:v>0.15939999999999999</c:v>
                      </c:pt>
                      <c:pt idx="18">
                        <c:v>0.17430000000000001</c:v>
                      </c:pt>
                      <c:pt idx="19">
                        <c:v>0.18870000000000001</c:v>
                      </c:pt>
                      <c:pt idx="20">
                        <c:v>0.20219999999999999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7E7-45D4-9008-D8E5330D7658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(2)'!$E$93:$E$113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1.9E-2</c:v>
                      </c:pt>
                      <c:pt idx="2">
                        <c:v>2.7799999999999998E-2</c:v>
                      </c:pt>
                      <c:pt idx="3">
                        <c:v>3.5299999999999998E-2</c:v>
                      </c:pt>
                      <c:pt idx="4">
                        <c:v>4.24E-2</c:v>
                      </c:pt>
                      <c:pt idx="5">
                        <c:v>4.9599999999999998E-2</c:v>
                      </c:pt>
                      <c:pt idx="6">
                        <c:v>5.6899999999999999E-2</c:v>
                      </c:pt>
                      <c:pt idx="7">
                        <c:v>6.4699999999999994E-2</c:v>
                      </c:pt>
                      <c:pt idx="8">
                        <c:v>7.3200000000000001E-2</c:v>
                      </c:pt>
                      <c:pt idx="9">
                        <c:v>8.2500000000000004E-2</c:v>
                      </c:pt>
                      <c:pt idx="10">
                        <c:v>9.2700000000000005E-2</c:v>
                      </c:pt>
                      <c:pt idx="11">
                        <c:v>0.104</c:v>
                      </c:pt>
                      <c:pt idx="12">
                        <c:v>0.1166</c:v>
                      </c:pt>
                      <c:pt idx="13">
                        <c:v>0.1303</c:v>
                      </c:pt>
                      <c:pt idx="14">
                        <c:v>0.14530000000000001</c:v>
                      </c:pt>
                      <c:pt idx="15">
                        <c:v>0.16120000000000001</c:v>
                      </c:pt>
                      <c:pt idx="16">
                        <c:v>0.1779</c:v>
                      </c:pt>
                      <c:pt idx="17">
                        <c:v>0.19489999999999999</c:v>
                      </c:pt>
                      <c:pt idx="18">
                        <c:v>0.21179999999999999</c:v>
                      </c:pt>
                      <c:pt idx="19">
                        <c:v>0.22789999999999999</c:v>
                      </c:pt>
                      <c:pt idx="20">
                        <c:v>0.24299999999999999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7E7-45D4-9008-D8E5330D7658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(2)'!$E$137:$E$157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1.7899999999999999E-2</c:v>
                      </c:pt>
                      <c:pt idx="2">
                        <c:v>2.5700000000000001E-2</c:v>
                      </c:pt>
                      <c:pt idx="3">
                        <c:v>3.2000000000000001E-2</c:v>
                      </c:pt>
                      <c:pt idx="4">
                        <c:v>3.7699999999999997E-2</c:v>
                      </c:pt>
                      <c:pt idx="5">
                        <c:v>4.3400000000000001E-2</c:v>
                      </c:pt>
                      <c:pt idx="6">
                        <c:v>4.9200000000000001E-2</c:v>
                      </c:pt>
                      <c:pt idx="7">
                        <c:v>5.5500000000000001E-2</c:v>
                      </c:pt>
                      <c:pt idx="8">
                        <c:v>6.2399999999999997E-2</c:v>
                      </c:pt>
                      <c:pt idx="9">
                        <c:v>7.0099999999999996E-2</c:v>
                      </c:pt>
                      <c:pt idx="10">
                        <c:v>7.8899999999999998E-2</c:v>
                      </c:pt>
                      <c:pt idx="11">
                        <c:v>8.8599999999999998E-2</c:v>
                      </c:pt>
                      <c:pt idx="12">
                        <c:v>9.9500000000000005E-2</c:v>
                      </c:pt>
                      <c:pt idx="13">
                        <c:v>0.1113</c:v>
                      </c:pt>
                      <c:pt idx="14">
                        <c:v>0.124</c:v>
                      </c:pt>
                      <c:pt idx="15">
                        <c:v>0.13719999999999999</c:v>
                      </c:pt>
                      <c:pt idx="16">
                        <c:v>0.15060000000000001</c:v>
                      </c:pt>
                      <c:pt idx="17">
                        <c:v>0.16389999999999999</c:v>
                      </c:pt>
                      <c:pt idx="18">
                        <c:v>0.17660000000000001</c:v>
                      </c:pt>
                      <c:pt idx="19">
                        <c:v>0.18859999999999999</c:v>
                      </c:pt>
                      <c:pt idx="20">
                        <c:v>0.19950000000000001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7E7-45D4-9008-D8E5330D7658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(2)'!$F$5:$F$25</c:f>
              <c:numCache>
                <c:formatCode>General</c:formatCode>
                <c:ptCount val="21"/>
                <c:pt idx="0">
                  <c:v>0</c:v>
                </c:pt>
                <c:pt idx="1">
                  <c:v>-7.7000000000000002E-3</c:v>
                </c:pt>
                <c:pt idx="2">
                  <c:v>-1.5599999999999999E-2</c:v>
                </c:pt>
                <c:pt idx="3">
                  <c:v>-2.3599999999999999E-2</c:v>
                </c:pt>
                <c:pt idx="4">
                  <c:v>-3.1800000000000002E-2</c:v>
                </c:pt>
                <c:pt idx="5">
                  <c:v>-0.04</c:v>
                </c:pt>
                <c:pt idx="6">
                  <c:v>-4.8300000000000003E-2</c:v>
                </c:pt>
                <c:pt idx="7">
                  <c:v>-5.6599999999999998E-2</c:v>
                </c:pt>
                <c:pt idx="8">
                  <c:v>-6.4799999999999996E-2</c:v>
                </c:pt>
                <c:pt idx="9">
                  <c:v>-7.2900000000000006E-2</c:v>
                </c:pt>
                <c:pt idx="10">
                  <c:v>-8.0699999999999994E-2</c:v>
                </c:pt>
                <c:pt idx="11">
                  <c:v>-8.8099999999999998E-2</c:v>
                </c:pt>
                <c:pt idx="12">
                  <c:v>-9.5100000000000004E-2</c:v>
                </c:pt>
                <c:pt idx="13">
                  <c:v>-0.1014</c:v>
                </c:pt>
                <c:pt idx="14">
                  <c:v>-0.107</c:v>
                </c:pt>
                <c:pt idx="15">
                  <c:v>-0.1116</c:v>
                </c:pt>
                <c:pt idx="16">
                  <c:v>-0.1153</c:v>
                </c:pt>
                <c:pt idx="17">
                  <c:v>-0.1179</c:v>
                </c:pt>
                <c:pt idx="18">
                  <c:v>-0.1196</c:v>
                </c:pt>
                <c:pt idx="19">
                  <c:v>-0.1202</c:v>
                </c:pt>
                <c:pt idx="20">
                  <c:v>-0.1201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B8-4B1F-82A2-09B2F8F775C7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(2)'!$F$159:$F$179</c:f>
              <c:numCache>
                <c:formatCode>General</c:formatCode>
                <c:ptCount val="21"/>
                <c:pt idx="0">
                  <c:v>0</c:v>
                </c:pt>
                <c:pt idx="1">
                  <c:v>-7.7000000000000002E-3</c:v>
                </c:pt>
                <c:pt idx="2">
                  <c:v>-1.5599999999999999E-2</c:v>
                </c:pt>
                <c:pt idx="3">
                  <c:v>-2.3800000000000002E-2</c:v>
                </c:pt>
                <c:pt idx="4">
                  <c:v>-3.2199999999999999E-2</c:v>
                </c:pt>
                <c:pt idx="5">
                  <c:v>-4.0800000000000003E-2</c:v>
                </c:pt>
                <c:pt idx="6">
                  <c:v>-4.9599999999999998E-2</c:v>
                </c:pt>
                <c:pt idx="7">
                  <c:v>-5.8500000000000003E-2</c:v>
                </c:pt>
                <c:pt idx="8">
                  <c:v>-6.7599999999999993E-2</c:v>
                </c:pt>
                <c:pt idx="9">
                  <c:v>-7.6700000000000004E-2</c:v>
                </c:pt>
                <c:pt idx="10">
                  <c:v>-8.5999999999999993E-2</c:v>
                </c:pt>
                <c:pt idx="11">
                  <c:v>-9.5299999999999996E-2</c:v>
                </c:pt>
                <c:pt idx="12">
                  <c:v>-0.10440000000000001</c:v>
                </c:pt>
                <c:pt idx="13">
                  <c:v>-0.1134</c:v>
                </c:pt>
                <c:pt idx="14">
                  <c:v>-0.12189999999999999</c:v>
                </c:pt>
                <c:pt idx="15">
                  <c:v>-0.12989999999999999</c:v>
                </c:pt>
                <c:pt idx="16">
                  <c:v>-0.13689999999999999</c:v>
                </c:pt>
                <c:pt idx="17">
                  <c:v>-0.14299999999999999</c:v>
                </c:pt>
                <c:pt idx="18">
                  <c:v>-0.1477</c:v>
                </c:pt>
                <c:pt idx="19">
                  <c:v>-0.15110000000000001</c:v>
                </c:pt>
                <c:pt idx="20">
                  <c:v>-0.153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B8-4B1F-82A2-09B2F8F775C7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(2)'!$F$115:$F$135</c:f>
              <c:numCache>
                <c:formatCode>General</c:formatCode>
                <c:ptCount val="2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1.1000000000000001E-3</c:v>
                </c:pt>
                <c:pt idx="6">
                  <c:v>1.4E-3</c:v>
                </c:pt>
                <c:pt idx="7">
                  <c:v>1.8E-3</c:v>
                </c:pt>
                <c:pt idx="8">
                  <c:v>2.3999999999999998E-3</c:v>
                </c:pt>
                <c:pt idx="9">
                  <c:v>3.0999999999999999E-3</c:v>
                </c:pt>
                <c:pt idx="10">
                  <c:v>3.8999999999999998E-3</c:v>
                </c:pt>
                <c:pt idx="11">
                  <c:v>5.1000000000000004E-3</c:v>
                </c:pt>
                <c:pt idx="12">
                  <c:v>6.4000000000000003E-3</c:v>
                </c:pt>
                <c:pt idx="13">
                  <c:v>8.2000000000000007E-3</c:v>
                </c:pt>
                <c:pt idx="14">
                  <c:v>1.03E-2</c:v>
                </c:pt>
                <c:pt idx="15">
                  <c:v>1.2800000000000001E-2</c:v>
                </c:pt>
                <c:pt idx="16">
                  <c:v>1.5800000000000002E-2</c:v>
                </c:pt>
                <c:pt idx="17">
                  <c:v>1.9199999999999998E-2</c:v>
                </c:pt>
                <c:pt idx="18">
                  <c:v>2.3099999999999999E-2</c:v>
                </c:pt>
                <c:pt idx="19">
                  <c:v>2.7300000000000001E-2</c:v>
                </c:pt>
                <c:pt idx="20">
                  <c:v>3.1800000000000002E-2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B8-4B1F-82A2-09B2F8F77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(2)'!$F$27:$F$47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-3.3599999999999998E-2</c:v>
                      </c:pt>
                      <c:pt idx="2">
                        <c:v>-6.5299999999999997E-2</c:v>
                      </c:pt>
                      <c:pt idx="3">
                        <c:v>-9.4E-2</c:v>
                      </c:pt>
                      <c:pt idx="4">
                        <c:v>-0.1192</c:v>
                      </c:pt>
                      <c:pt idx="5">
                        <c:v>-0.14119999999999999</c:v>
                      </c:pt>
                      <c:pt idx="6">
                        <c:v>-0.16020000000000001</c:v>
                      </c:pt>
                      <c:pt idx="7">
                        <c:v>-0.17630000000000001</c:v>
                      </c:pt>
                      <c:pt idx="8">
                        <c:v>-0.19</c:v>
                      </c:pt>
                      <c:pt idx="9">
                        <c:v>-0.20130000000000001</c:v>
                      </c:pt>
                      <c:pt idx="10">
                        <c:v>-0.2104</c:v>
                      </c:pt>
                      <c:pt idx="11">
                        <c:v>-0.2177</c:v>
                      </c:pt>
                      <c:pt idx="12">
                        <c:v>-0.2233</c:v>
                      </c:pt>
                      <c:pt idx="13">
                        <c:v>-0.22739999999999999</c:v>
                      </c:pt>
                      <c:pt idx="14">
                        <c:v>-0.23</c:v>
                      </c:pt>
                      <c:pt idx="15">
                        <c:v>-0.23139999999999999</c:v>
                      </c:pt>
                      <c:pt idx="16">
                        <c:v>-0.2316</c:v>
                      </c:pt>
                      <c:pt idx="17">
                        <c:v>-0.23080000000000001</c:v>
                      </c:pt>
                      <c:pt idx="18">
                        <c:v>-0.2291</c:v>
                      </c:pt>
                      <c:pt idx="19">
                        <c:v>-0.22639999999999999</c:v>
                      </c:pt>
                      <c:pt idx="20">
                        <c:v>-0.223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F2B8-4B1F-82A2-09B2F8F775C7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(2)'!$F$49:$F$69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2.9999999999999997E-4</c:v>
                      </c:pt>
                      <c:pt idx="2">
                        <c:v>5.9999999999999995E-4</c:v>
                      </c:pt>
                      <c:pt idx="3">
                        <c:v>8.9999999999999998E-4</c:v>
                      </c:pt>
                      <c:pt idx="4">
                        <c:v>1.1999999999999999E-3</c:v>
                      </c:pt>
                      <c:pt idx="5">
                        <c:v>1.5E-3</c:v>
                      </c:pt>
                      <c:pt idx="6">
                        <c:v>2E-3</c:v>
                      </c:pt>
                      <c:pt idx="7">
                        <c:v>2.5999999999999999E-3</c:v>
                      </c:pt>
                      <c:pt idx="8">
                        <c:v>3.3999999999999998E-3</c:v>
                      </c:pt>
                      <c:pt idx="9">
                        <c:v>4.4000000000000003E-3</c:v>
                      </c:pt>
                      <c:pt idx="10">
                        <c:v>5.7000000000000002E-3</c:v>
                      </c:pt>
                      <c:pt idx="11">
                        <c:v>7.3000000000000001E-3</c:v>
                      </c:pt>
                      <c:pt idx="12">
                        <c:v>9.2999999999999992E-3</c:v>
                      </c:pt>
                      <c:pt idx="13">
                        <c:v>1.1900000000000001E-2</c:v>
                      </c:pt>
                      <c:pt idx="14">
                        <c:v>1.5100000000000001E-2</c:v>
                      </c:pt>
                      <c:pt idx="15">
                        <c:v>1.9E-2</c:v>
                      </c:pt>
                      <c:pt idx="16">
                        <c:v>2.3800000000000002E-2</c:v>
                      </c:pt>
                      <c:pt idx="17">
                        <c:v>2.9399999999999999E-2</c:v>
                      </c:pt>
                      <c:pt idx="18">
                        <c:v>3.5799999999999998E-2</c:v>
                      </c:pt>
                      <c:pt idx="19">
                        <c:v>4.3099999999999999E-2</c:v>
                      </c:pt>
                      <c:pt idx="20">
                        <c:v>5.0999999999999997E-2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2B8-4B1F-82A2-09B2F8F775C7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(2)'!$F$71:$F$91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-7.7000000000000002E-3</c:v>
                      </c:pt>
                      <c:pt idx="2">
                        <c:v>-1.5599999999999999E-2</c:v>
                      </c:pt>
                      <c:pt idx="3">
                        <c:v>-2.3599999999999999E-2</c:v>
                      </c:pt>
                      <c:pt idx="4">
                        <c:v>-3.1699999999999999E-2</c:v>
                      </c:pt>
                      <c:pt idx="5">
                        <c:v>-3.9899999999999998E-2</c:v>
                      </c:pt>
                      <c:pt idx="6">
                        <c:v>-4.8000000000000001E-2</c:v>
                      </c:pt>
                      <c:pt idx="7">
                        <c:v>-5.6099999999999997E-2</c:v>
                      </c:pt>
                      <c:pt idx="8">
                        <c:v>-6.4100000000000004E-2</c:v>
                      </c:pt>
                      <c:pt idx="9">
                        <c:v>-7.1900000000000006E-2</c:v>
                      </c:pt>
                      <c:pt idx="10">
                        <c:v>-7.9500000000000001E-2</c:v>
                      </c:pt>
                      <c:pt idx="11">
                        <c:v>-8.6699999999999999E-2</c:v>
                      </c:pt>
                      <c:pt idx="12">
                        <c:v>-9.3399999999999997E-2</c:v>
                      </c:pt>
                      <c:pt idx="13">
                        <c:v>-9.9400000000000002E-2</c:v>
                      </c:pt>
                      <c:pt idx="14">
                        <c:v>-0.1047</c:v>
                      </c:pt>
                      <c:pt idx="15">
                        <c:v>-0.10920000000000001</c:v>
                      </c:pt>
                      <c:pt idx="16">
                        <c:v>-0.11260000000000001</c:v>
                      </c:pt>
                      <c:pt idx="17">
                        <c:v>-0.1149</c:v>
                      </c:pt>
                      <c:pt idx="18">
                        <c:v>-0.1162</c:v>
                      </c:pt>
                      <c:pt idx="19">
                        <c:v>-0.11650000000000001</c:v>
                      </c:pt>
                      <c:pt idx="20">
                        <c:v>-0.1159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2B8-4B1F-82A2-09B2F8F775C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(2)'!$F$93:$F$113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-7.9000000000000008E-3</c:v>
                      </c:pt>
                      <c:pt idx="2">
                        <c:v>-1.6E-2</c:v>
                      </c:pt>
                      <c:pt idx="3">
                        <c:v>-2.4299999999999999E-2</c:v>
                      </c:pt>
                      <c:pt idx="4">
                        <c:v>-3.27E-2</c:v>
                      </c:pt>
                      <c:pt idx="5">
                        <c:v>-4.1300000000000003E-2</c:v>
                      </c:pt>
                      <c:pt idx="6">
                        <c:v>-0.05</c:v>
                      </c:pt>
                      <c:pt idx="7">
                        <c:v>-5.8900000000000001E-2</c:v>
                      </c:pt>
                      <c:pt idx="8">
                        <c:v>-6.7799999999999999E-2</c:v>
                      </c:pt>
                      <c:pt idx="9">
                        <c:v>-7.6799999999999993E-2</c:v>
                      </c:pt>
                      <c:pt idx="10">
                        <c:v>-8.5800000000000001E-2</c:v>
                      </c:pt>
                      <c:pt idx="11">
                        <c:v>-9.4799999999999995E-2</c:v>
                      </c:pt>
                      <c:pt idx="12">
                        <c:v>-0.1038</c:v>
                      </c:pt>
                      <c:pt idx="13">
                        <c:v>-0.1125</c:v>
                      </c:pt>
                      <c:pt idx="14">
                        <c:v>-0.121</c:v>
                      </c:pt>
                      <c:pt idx="15">
                        <c:v>-0.1293</c:v>
                      </c:pt>
                      <c:pt idx="16">
                        <c:v>-0.1371</c:v>
                      </c:pt>
                      <c:pt idx="17">
                        <c:v>-0.1444</c:v>
                      </c:pt>
                      <c:pt idx="18">
                        <c:v>-0.15129999999999999</c:v>
                      </c:pt>
                      <c:pt idx="19">
                        <c:v>-0.15770000000000001</c:v>
                      </c:pt>
                      <c:pt idx="20">
                        <c:v>-0.16350000000000001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2B8-4B1F-82A2-09B2F8F775C7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(2)'!$F$137:$F$157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2.5499999999999998E-2</c:v>
                      </c:pt>
                      <c:pt idx="2">
                        <c:v>0.05</c:v>
                      </c:pt>
                      <c:pt idx="3">
                        <c:v>7.3400000000000007E-2</c:v>
                      </c:pt>
                      <c:pt idx="4">
                        <c:v>9.5299999999999996E-2</c:v>
                      </c:pt>
                      <c:pt idx="5">
                        <c:v>0.1154</c:v>
                      </c:pt>
                      <c:pt idx="6">
                        <c:v>0.1333</c:v>
                      </c:pt>
                      <c:pt idx="7">
                        <c:v>0.14849999999999999</c:v>
                      </c:pt>
                      <c:pt idx="8">
                        <c:v>0.16059999999999999</c:v>
                      </c:pt>
                      <c:pt idx="9">
                        <c:v>0.16889999999999999</c:v>
                      </c:pt>
                      <c:pt idx="10">
                        <c:v>0.1731</c:v>
                      </c:pt>
                      <c:pt idx="11">
                        <c:v>0.17269999999999999</c:v>
                      </c:pt>
                      <c:pt idx="12">
                        <c:v>0.16739999999999999</c:v>
                      </c:pt>
                      <c:pt idx="13">
                        <c:v>0.1573</c:v>
                      </c:pt>
                      <c:pt idx="14">
                        <c:v>0.1426</c:v>
                      </c:pt>
                      <c:pt idx="15">
                        <c:v>0.1237</c:v>
                      </c:pt>
                      <c:pt idx="16">
                        <c:v>0.10150000000000001</c:v>
                      </c:pt>
                      <c:pt idx="17">
                        <c:v>7.6899999999999996E-2</c:v>
                      </c:pt>
                      <c:pt idx="18">
                        <c:v>5.1200000000000002E-2</c:v>
                      </c:pt>
                      <c:pt idx="19">
                        <c:v>2.5499999999999998E-2</c:v>
                      </c:pt>
                      <c:pt idx="20">
                        <c:v>6.9999999999999999E-4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2B8-4B1F-82A2-09B2F8F775C7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(2)'!$G$5:$G$25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-1.6400000000000001E-2</c:v>
                </c:pt>
                <c:pt idx="3">
                  <c:v>-2.4799999999999999E-2</c:v>
                </c:pt>
                <c:pt idx="4">
                  <c:v>-3.3399999999999999E-2</c:v>
                </c:pt>
                <c:pt idx="5">
                  <c:v>-4.2200000000000001E-2</c:v>
                </c:pt>
                <c:pt idx="6">
                  <c:v>-5.11E-2</c:v>
                </c:pt>
                <c:pt idx="7">
                  <c:v>-6.0199999999999997E-2</c:v>
                </c:pt>
                <c:pt idx="8">
                  <c:v>-6.9500000000000006E-2</c:v>
                </c:pt>
                <c:pt idx="9">
                  <c:v>-7.8899999999999998E-2</c:v>
                </c:pt>
                <c:pt idx="10">
                  <c:v>-8.8300000000000003E-2</c:v>
                </c:pt>
                <c:pt idx="11">
                  <c:v>-9.7900000000000001E-2</c:v>
                </c:pt>
                <c:pt idx="12">
                  <c:v>-0.10730000000000001</c:v>
                </c:pt>
                <c:pt idx="13">
                  <c:v>-0.1167</c:v>
                </c:pt>
                <c:pt idx="14">
                  <c:v>-0.12590000000000001</c:v>
                </c:pt>
                <c:pt idx="15">
                  <c:v>-0.1348</c:v>
                </c:pt>
                <c:pt idx="16">
                  <c:v>-0.14319999999999999</c:v>
                </c:pt>
                <c:pt idx="17">
                  <c:v>-0.1512</c:v>
                </c:pt>
                <c:pt idx="18">
                  <c:v>-0.1585</c:v>
                </c:pt>
                <c:pt idx="19">
                  <c:v>-0.16520000000000001</c:v>
                </c:pt>
                <c:pt idx="20">
                  <c:v>-0.17130000000000001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33-4799-8C6A-4A1A792A0A07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(2)'!$G$159:$G$179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-1.6500000000000001E-2</c:v>
                </c:pt>
                <c:pt idx="3">
                  <c:v>-2.5100000000000001E-2</c:v>
                </c:pt>
                <c:pt idx="4">
                  <c:v>-3.39E-2</c:v>
                </c:pt>
                <c:pt idx="5">
                  <c:v>-4.2999999999999997E-2</c:v>
                </c:pt>
                <c:pt idx="6">
                  <c:v>-5.2400000000000002E-2</c:v>
                </c:pt>
                <c:pt idx="7">
                  <c:v>-6.2199999999999998E-2</c:v>
                </c:pt>
                <c:pt idx="8">
                  <c:v>-7.2400000000000006E-2</c:v>
                </c:pt>
                <c:pt idx="9">
                  <c:v>-8.3099999999999993E-2</c:v>
                </c:pt>
                <c:pt idx="10">
                  <c:v>-9.4200000000000006E-2</c:v>
                </c:pt>
                <c:pt idx="11">
                  <c:v>-0.10580000000000001</c:v>
                </c:pt>
                <c:pt idx="12">
                  <c:v>-0.1179</c:v>
                </c:pt>
                <c:pt idx="13">
                  <c:v>-0.1305</c:v>
                </c:pt>
                <c:pt idx="14">
                  <c:v>-0.14349999999999999</c:v>
                </c:pt>
                <c:pt idx="15">
                  <c:v>-0.15679999999999999</c:v>
                </c:pt>
                <c:pt idx="16">
                  <c:v>-0.1701</c:v>
                </c:pt>
                <c:pt idx="17">
                  <c:v>-0.18329999999999999</c:v>
                </c:pt>
                <c:pt idx="18">
                  <c:v>-0.19589999999999999</c:v>
                </c:pt>
                <c:pt idx="19">
                  <c:v>-0.20760000000000001</c:v>
                </c:pt>
                <c:pt idx="20">
                  <c:v>-0.21820000000000001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733-4799-8C6A-4A1A792A0A07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(2)'!$G$115:$G$135</c:f>
              <c:numCache>
                <c:formatCode>General</c:formatCode>
                <c:ptCount val="21"/>
                <c:pt idx="0">
                  <c:v>0</c:v>
                </c:pt>
                <c:pt idx="1">
                  <c:v>-2.0000000000000001E-4</c:v>
                </c:pt>
                <c:pt idx="2">
                  <c:v>-4.0000000000000002E-4</c:v>
                </c:pt>
                <c:pt idx="3">
                  <c:v>-5.9999999999999995E-4</c:v>
                </c:pt>
                <c:pt idx="4">
                  <c:v>-8.0000000000000004E-4</c:v>
                </c:pt>
                <c:pt idx="5">
                  <c:v>-1.1000000000000001E-3</c:v>
                </c:pt>
                <c:pt idx="6">
                  <c:v>-1.4E-3</c:v>
                </c:pt>
                <c:pt idx="7">
                  <c:v>-1.8E-3</c:v>
                </c:pt>
                <c:pt idx="8">
                  <c:v>-2.3999999999999998E-3</c:v>
                </c:pt>
                <c:pt idx="9">
                  <c:v>-3.0999999999999999E-3</c:v>
                </c:pt>
                <c:pt idx="10">
                  <c:v>-3.8999999999999998E-3</c:v>
                </c:pt>
                <c:pt idx="11">
                  <c:v>-5.1000000000000004E-3</c:v>
                </c:pt>
                <c:pt idx="12">
                  <c:v>-6.4000000000000003E-3</c:v>
                </c:pt>
                <c:pt idx="13">
                  <c:v>-8.2000000000000007E-3</c:v>
                </c:pt>
                <c:pt idx="14">
                  <c:v>-1.03E-2</c:v>
                </c:pt>
                <c:pt idx="15">
                  <c:v>-1.2800000000000001E-2</c:v>
                </c:pt>
                <c:pt idx="16">
                  <c:v>-1.5800000000000002E-2</c:v>
                </c:pt>
                <c:pt idx="17">
                  <c:v>-1.9199999999999998E-2</c:v>
                </c:pt>
                <c:pt idx="18">
                  <c:v>-2.3099999999999999E-2</c:v>
                </c:pt>
                <c:pt idx="19">
                  <c:v>-2.7300000000000001E-2</c:v>
                </c:pt>
                <c:pt idx="20">
                  <c:v>-3.1800000000000002E-2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733-4799-8C6A-4A1A792A0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(2)'!$G$27:$G$47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-3.9899999999999998E-2</c:v>
                      </c:pt>
                      <c:pt idx="2">
                        <c:v>-7.4700000000000003E-2</c:v>
                      </c:pt>
                      <c:pt idx="3">
                        <c:v>-0.1055</c:v>
                      </c:pt>
                      <c:pt idx="4">
                        <c:v>-0.1326</c:v>
                      </c:pt>
                      <c:pt idx="5">
                        <c:v>-0.15629999999999999</c:v>
                      </c:pt>
                      <c:pt idx="6">
                        <c:v>-0.17699999999999999</c:v>
                      </c:pt>
                      <c:pt idx="7">
                        <c:v>-0.19489999999999999</c:v>
                      </c:pt>
                      <c:pt idx="8">
                        <c:v>-0.2104</c:v>
                      </c:pt>
                      <c:pt idx="9">
                        <c:v>-0.22359999999999999</c:v>
                      </c:pt>
                      <c:pt idx="10">
                        <c:v>-0.23480000000000001</c:v>
                      </c:pt>
                      <c:pt idx="11">
                        <c:v>-0.24429999999999999</c:v>
                      </c:pt>
                      <c:pt idx="12">
                        <c:v>-0.25209999999999999</c:v>
                      </c:pt>
                      <c:pt idx="13">
                        <c:v>-0.2586</c:v>
                      </c:pt>
                      <c:pt idx="14">
                        <c:v>-0.26379999999999998</c:v>
                      </c:pt>
                      <c:pt idx="15">
                        <c:v>-0.26790000000000003</c:v>
                      </c:pt>
                      <c:pt idx="16">
                        <c:v>-0.27089999999999997</c:v>
                      </c:pt>
                      <c:pt idx="17">
                        <c:v>-0.2732</c:v>
                      </c:pt>
                      <c:pt idx="18">
                        <c:v>-0.27460000000000001</c:v>
                      </c:pt>
                      <c:pt idx="19">
                        <c:v>-0.27539999999999998</c:v>
                      </c:pt>
                      <c:pt idx="20">
                        <c:v>-0.27550000000000002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0733-4799-8C6A-4A1A792A0A07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(2)'!$G$49:$G$69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-2.9999999999999997E-4</c:v>
                      </c:pt>
                      <c:pt idx="2">
                        <c:v>-5.9999999999999995E-4</c:v>
                      </c:pt>
                      <c:pt idx="3">
                        <c:v>-8.9999999999999998E-4</c:v>
                      </c:pt>
                      <c:pt idx="4">
                        <c:v>-1.1999999999999999E-3</c:v>
                      </c:pt>
                      <c:pt idx="5">
                        <c:v>-1.5E-3</c:v>
                      </c:pt>
                      <c:pt idx="6">
                        <c:v>-2E-3</c:v>
                      </c:pt>
                      <c:pt idx="7">
                        <c:v>-2.5999999999999999E-3</c:v>
                      </c:pt>
                      <c:pt idx="8">
                        <c:v>-3.3999999999999998E-3</c:v>
                      </c:pt>
                      <c:pt idx="9">
                        <c:v>-4.4000000000000003E-3</c:v>
                      </c:pt>
                      <c:pt idx="10">
                        <c:v>-5.7000000000000002E-3</c:v>
                      </c:pt>
                      <c:pt idx="11">
                        <c:v>-7.3000000000000001E-3</c:v>
                      </c:pt>
                      <c:pt idx="12">
                        <c:v>-9.2999999999999992E-3</c:v>
                      </c:pt>
                      <c:pt idx="13">
                        <c:v>-1.1900000000000001E-2</c:v>
                      </c:pt>
                      <c:pt idx="14">
                        <c:v>-1.5100000000000001E-2</c:v>
                      </c:pt>
                      <c:pt idx="15">
                        <c:v>-1.9E-2</c:v>
                      </c:pt>
                      <c:pt idx="16">
                        <c:v>-2.3800000000000002E-2</c:v>
                      </c:pt>
                      <c:pt idx="17">
                        <c:v>-2.9399999999999999E-2</c:v>
                      </c:pt>
                      <c:pt idx="18">
                        <c:v>-3.5799999999999998E-2</c:v>
                      </c:pt>
                      <c:pt idx="19">
                        <c:v>-4.3099999999999999E-2</c:v>
                      </c:pt>
                      <c:pt idx="20">
                        <c:v>-5.0999999999999997E-2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733-4799-8C6A-4A1A792A0A07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(2)'!$G$71:$G$91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-8.2000000000000007E-3</c:v>
                      </c:pt>
                      <c:pt idx="2">
                        <c:v>-1.6500000000000001E-2</c:v>
                      </c:pt>
                      <c:pt idx="3">
                        <c:v>-2.4899999999999999E-2</c:v>
                      </c:pt>
                      <c:pt idx="4">
                        <c:v>-3.3399999999999999E-2</c:v>
                      </c:pt>
                      <c:pt idx="5">
                        <c:v>-4.2099999999999999E-2</c:v>
                      </c:pt>
                      <c:pt idx="6">
                        <c:v>-5.0999999999999997E-2</c:v>
                      </c:pt>
                      <c:pt idx="7">
                        <c:v>-0.06</c:v>
                      </c:pt>
                      <c:pt idx="8">
                        <c:v>-6.9199999999999998E-2</c:v>
                      </c:pt>
                      <c:pt idx="9">
                        <c:v>-7.85E-2</c:v>
                      </c:pt>
                      <c:pt idx="10">
                        <c:v>-8.7999999999999995E-2</c:v>
                      </c:pt>
                      <c:pt idx="11">
                        <c:v>-9.7600000000000006E-2</c:v>
                      </c:pt>
                      <c:pt idx="12">
                        <c:v>-0.10730000000000001</c:v>
                      </c:pt>
                      <c:pt idx="13">
                        <c:v>-0.1172</c:v>
                      </c:pt>
                      <c:pt idx="14">
                        <c:v>-0.12709999999999999</c:v>
                      </c:pt>
                      <c:pt idx="15">
                        <c:v>-0.13700000000000001</c:v>
                      </c:pt>
                      <c:pt idx="16">
                        <c:v>-0.1469</c:v>
                      </c:pt>
                      <c:pt idx="17">
                        <c:v>-0.1565</c:v>
                      </c:pt>
                      <c:pt idx="18">
                        <c:v>-0.16589999999999999</c:v>
                      </c:pt>
                      <c:pt idx="19">
                        <c:v>-0.1749</c:v>
                      </c:pt>
                      <c:pt idx="20">
                        <c:v>-0.18329999999999999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733-4799-8C6A-4A1A792A0A0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(2)'!$G$93:$G$113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-7.9000000000000008E-3</c:v>
                      </c:pt>
                      <c:pt idx="2">
                        <c:v>-1.6E-2</c:v>
                      </c:pt>
                      <c:pt idx="3">
                        <c:v>-2.4299999999999999E-2</c:v>
                      </c:pt>
                      <c:pt idx="4">
                        <c:v>-3.27E-2</c:v>
                      </c:pt>
                      <c:pt idx="5">
                        <c:v>-4.1300000000000003E-2</c:v>
                      </c:pt>
                      <c:pt idx="6">
                        <c:v>-0.05</c:v>
                      </c:pt>
                      <c:pt idx="7">
                        <c:v>-5.8900000000000001E-2</c:v>
                      </c:pt>
                      <c:pt idx="8">
                        <c:v>-6.7799999999999999E-2</c:v>
                      </c:pt>
                      <c:pt idx="9">
                        <c:v>-7.6799999999999993E-2</c:v>
                      </c:pt>
                      <c:pt idx="10">
                        <c:v>-8.5800000000000001E-2</c:v>
                      </c:pt>
                      <c:pt idx="11">
                        <c:v>-9.4799999999999995E-2</c:v>
                      </c:pt>
                      <c:pt idx="12">
                        <c:v>-0.1038</c:v>
                      </c:pt>
                      <c:pt idx="13">
                        <c:v>-0.1125</c:v>
                      </c:pt>
                      <c:pt idx="14">
                        <c:v>-0.121</c:v>
                      </c:pt>
                      <c:pt idx="15">
                        <c:v>-0.1293</c:v>
                      </c:pt>
                      <c:pt idx="16">
                        <c:v>-0.1371</c:v>
                      </c:pt>
                      <c:pt idx="17">
                        <c:v>-0.1444</c:v>
                      </c:pt>
                      <c:pt idx="18">
                        <c:v>-0.15129999999999999</c:v>
                      </c:pt>
                      <c:pt idx="19">
                        <c:v>-0.15770000000000001</c:v>
                      </c:pt>
                      <c:pt idx="20">
                        <c:v>-0.16350000000000001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733-4799-8C6A-4A1A792A0A07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(2)'!$G$137:$G$157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2.5000000000000001E-2</c:v>
                      </c:pt>
                      <c:pt idx="2">
                        <c:v>4.9200000000000001E-2</c:v>
                      </c:pt>
                      <c:pt idx="3">
                        <c:v>7.22E-2</c:v>
                      </c:pt>
                      <c:pt idx="4">
                        <c:v>9.3700000000000006E-2</c:v>
                      </c:pt>
                      <c:pt idx="5">
                        <c:v>0.1133</c:v>
                      </c:pt>
                      <c:pt idx="6">
                        <c:v>0.13059999999999999</c:v>
                      </c:pt>
                      <c:pt idx="7">
                        <c:v>0.14510000000000001</c:v>
                      </c:pt>
                      <c:pt idx="8">
                        <c:v>0.15609999999999999</c:v>
                      </c:pt>
                      <c:pt idx="9">
                        <c:v>0.1633</c:v>
                      </c:pt>
                      <c:pt idx="10">
                        <c:v>0.1661</c:v>
                      </c:pt>
                      <c:pt idx="11">
                        <c:v>0.16400000000000001</c:v>
                      </c:pt>
                      <c:pt idx="12">
                        <c:v>0.15670000000000001</c:v>
                      </c:pt>
                      <c:pt idx="13">
                        <c:v>0.14430000000000001</c:v>
                      </c:pt>
                      <c:pt idx="14">
                        <c:v>0.1268</c:v>
                      </c:pt>
                      <c:pt idx="15">
                        <c:v>0.10489999999999999</c:v>
                      </c:pt>
                      <c:pt idx="16">
                        <c:v>7.9299999999999995E-2</c:v>
                      </c:pt>
                      <c:pt idx="17">
                        <c:v>5.1200000000000002E-2</c:v>
                      </c:pt>
                      <c:pt idx="18">
                        <c:v>2.1600000000000001E-2</c:v>
                      </c:pt>
                      <c:pt idx="19">
                        <c:v>-8.3000000000000001E-3</c:v>
                      </c:pt>
                      <c:pt idx="20">
                        <c:v>-3.73E-2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733-4799-8C6A-4A1A792A0A07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(2)'!$H$5:$H$25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-8.5000000000000006E-3</c:v>
                </c:pt>
                <c:pt idx="4">
                  <c:v>-1.2800000000000001E-2</c:v>
                </c:pt>
                <c:pt idx="5">
                  <c:v>-1.7999999999999999E-2</c:v>
                </c:pt>
                <c:pt idx="6">
                  <c:v>-2.4199999999999999E-2</c:v>
                </c:pt>
                <c:pt idx="7">
                  <c:v>-3.1699999999999999E-2</c:v>
                </c:pt>
                <c:pt idx="8">
                  <c:v>-4.0500000000000001E-2</c:v>
                </c:pt>
                <c:pt idx="9">
                  <c:v>-5.0900000000000001E-2</c:v>
                </c:pt>
                <c:pt idx="10">
                  <c:v>-6.2899999999999998E-2</c:v>
                </c:pt>
                <c:pt idx="11">
                  <c:v>-7.6600000000000001E-2</c:v>
                </c:pt>
                <c:pt idx="12">
                  <c:v>-9.1999999999999998E-2</c:v>
                </c:pt>
                <c:pt idx="13">
                  <c:v>-0.1089</c:v>
                </c:pt>
                <c:pt idx="14">
                  <c:v>-0.127</c:v>
                </c:pt>
                <c:pt idx="15">
                  <c:v>-0.1457</c:v>
                </c:pt>
                <c:pt idx="16">
                  <c:v>-0.1643</c:v>
                </c:pt>
                <c:pt idx="17">
                  <c:v>-0.182</c:v>
                </c:pt>
                <c:pt idx="18">
                  <c:v>-0.19789999999999999</c:v>
                </c:pt>
                <c:pt idx="19">
                  <c:v>-0.2114</c:v>
                </c:pt>
                <c:pt idx="20">
                  <c:v>-0.2218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73-453A-9E8B-D7ACBE201FCB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(2)'!$H$159:$H$179</c:f>
              <c:numCache>
                <c:formatCode>General</c:formatCode>
                <c:ptCount val="21"/>
                <c:pt idx="0">
                  <c:v>0</c:v>
                </c:pt>
                <c:pt idx="1">
                  <c:v>4.0000000000000002E-4</c:v>
                </c:pt>
                <c:pt idx="2">
                  <c:v>5.9999999999999995E-4</c:v>
                </c:pt>
                <c:pt idx="3">
                  <c:v>6.9999999999999999E-4</c:v>
                </c:pt>
                <c:pt idx="4">
                  <c:v>8.0000000000000004E-4</c:v>
                </c:pt>
                <c:pt idx="5">
                  <c:v>6.9999999999999999E-4</c:v>
                </c:pt>
                <c:pt idx="6">
                  <c:v>5.9999999999999995E-4</c:v>
                </c:pt>
                <c:pt idx="7">
                  <c:v>4.0000000000000002E-4</c:v>
                </c:pt>
                <c:pt idx="8">
                  <c:v>1E-4</c:v>
                </c:pt>
                <c:pt idx="9">
                  <c:v>-4.0000000000000002E-4</c:v>
                </c:pt>
                <c:pt idx="10">
                  <c:v>-1E-3</c:v>
                </c:pt>
                <c:pt idx="11">
                  <c:v>-1.8E-3</c:v>
                </c:pt>
                <c:pt idx="12">
                  <c:v>-2.7000000000000001E-3</c:v>
                </c:pt>
                <c:pt idx="13">
                  <c:v>-3.8E-3</c:v>
                </c:pt>
                <c:pt idx="14">
                  <c:v>-5.0000000000000001E-3</c:v>
                </c:pt>
                <c:pt idx="15">
                  <c:v>-6.1999999999999998E-3</c:v>
                </c:pt>
                <c:pt idx="16">
                  <c:v>-7.4000000000000003E-3</c:v>
                </c:pt>
                <c:pt idx="17">
                  <c:v>-8.3999999999999995E-3</c:v>
                </c:pt>
                <c:pt idx="18">
                  <c:v>-8.9999999999999993E-3</c:v>
                </c:pt>
                <c:pt idx="19">
                  <c:v>-8.9999999999999993E-3</c:v>
                </c:pt>
                <c:pt idx="20">
                  <c:v>-8.3999999999999995E-3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73-453A-9E8B-D7ACBE201FCB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(2)'!$H$115:$H$135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-8.5000000000000006E-3</c:v>
                </c:pt>
                <c:pt idx="4">
                  <c:v>-1.2800000000000001E-2</c:v>
                </c:pt>
                <c:pt idx="5">
                  <c:v>-1.7999999999999999E-2</c:v>
                </c:pt>
                <c:pt idx="6">
                  <c:v>-2.4400000000000002E-2</c:v>
                </c:pt>
                <c:pt idx="7">
                  <c:v>-3.2000000000000001E-2</c:v>
                </c:pt>
                <c:pt idx="8">
                  <c:v>-4.1099999999999998E-2</c:v>
                </c:pt>
                <c:pt idx="9">
                  <c:v>-5.1999999999999998E-2</c:v>
                </c:pt>
                <c:pt idx="10">
                  <c:v>-6.4699999999999994E-2</c:v>
                </c:pt>
                <c:pt idx="11">
                  <c:v>-7.9600000000000004E-2</c:v>
                </c:pt>
                <c:pt idx="12">
                  <c:v>-9.6799999999999997E-2</c:v>
                </c:pt>
                <c:pt idx="13">
                  <c:v>-0.1162</c:v>
                </c:pt>
                <c:pt idx="14">
                  <c:v>-0.13780000000000001</c:v>
                </c:pt>
                <c:pt idx="15">
                  <c:v>-0.16120000000000001</c:v>
                </c:pt>
                <c:pt idx="16">
                  <c:v>-0.1857</c:v>
                </c:pt>
                <c:pt idx="17">
                  <c:v>-0.21060000000000001</c:v>
                </c:pt>
                <c:pt idx="18">
                  <c:v>-0.23469999999999999</c:v>
                </c:pt>
                <c:pt idx="19">
                  <c:v>-0.25690000000000002</c:v>
                </c:pt>
                <c:pt idx="20">
                  <c:v>-0.27600000000000002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73-453A-9E8B-D7ACBE20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(2)'!$H$27:$H$47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-2.7E-2</c:v>
                      </c:pt>
                      <c:pt idx="2">
                        <c:v>-5.4899999999999997E-2</c:v>
                      </c:pt>
                      <c:pt idx="3">
                        <c:v>-8.1100000000000005E-2</c:v>
                      </c:pt>
                      <c:pt idx="4">
                        <c:v>-0.105</c:v>
                      </c:pt>
                      <c:pt idx="5">
                        <c:v>-0.12640000000000001</c:v>
                      </c:pt>
                      <c:pt idx="6">
                        <c:v>-0.1454</c:v>
                      </c:pt>
                      <c:pt idx="7">
                        <c:v>-0.16220000000000001</c:v>
                      </c:pt>
                      <c:pt idx="8">
                        <c:v>-0.1767</c:v>
                      </c:pt>
                      <c:pt idx="9">
                        <c:v>-0.1893</c:v>
                      </c:pt>
                      <c:pt idx="10">
                        <c:v>-0.19989999999999999</c:v>
                      </c:pt>
                      <c:pt idx="11">
                        <c:v>-0.2089</c:v>
                      </c:pt>
                      <c:pt idx="12">
                        <c:v>-0.2162</c:v>
                      </c:pt>
                      <c:pt idx="13">
                        <c:v>-0.222</c:v>
                      </c:pt>
                      <c:pt idx="14">
                        <c:v>-0.2263</c:v>
                      </c:pt>
                      <c:pt idx="15">
                        <c:v>-0.22939999999999999</c:v>
                      </c:pt>
                      <c:pt idx="16">
                        <c:v>-0.23119999999999999</c:v>
                      </c:pt>
                      <c:pt idx="17">
                        <c:v>-0.2319</c:v>
                      </c:pt>
                      <c:pt idx="18">
                        <c:v>-0.23139999999999999</c:v>
                      </c:pt>
                      <c:pt idx="19">
                        <c:v>-0.23</c:v>
                      </c:pt>
                      <c:pt idx="20">
                        <c:v>-0.22750000000000001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FD73-453A-9E8B-D7ACBE201FC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(2)'!$H$49:$H$69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5.9999999999999995E-4</c:v>
                      </c:pt>
                      <c:pt idx="2">
                        <c:v>8.9999999999999998E-4</c:v>
                      </c:pt>
                      <c:pt idx="3">
                        <c:v>1E-3</c:v>
                      </c:pt>
                      <c:pt idx="4">
                        <c:v>1.1000000000000001E-3</c:v>
                      </c:pt>
                      <c:pt idx="5">
                        <c:v>1E-3</c:v>
                      </c:pt>
                      <c:pt idx="6">
                        <c:v>8.9999999999999998E-4</c:v>
                      </c:pt>
                      <c:pt idx="7">
                        <c:v>5.9999999999999995E-4</c:v>
                      </c:pt>
                      <c:pt idx="8">
                        <c:v>1E-4</c:v>
                      </c:pt>
                      <c:pt idx="9">
                        <c:v>-5.0000000000000001E-4</c:v>
                      </c:pt>
                      <c:pt idx="10">
                        <c:v>-1.4E-3</c:v>
                      </c:pt>
                      <c:pt idx="11">
                        <c:v>-2.3999999999999998E-3</c:v>
                      </c:pt>
                      <c:pt idx="12">
                        <c:v>-3.8E-3</c:v>
                      </c:pt>
                      <c:pt idx="13">
                        <c:v>-5.3E-3</c:v>
                      </c:pt>
                      <c:pt idx="14">
                        <c:v>-7.0000000000000001E-3</c:v>
                      </c:pt>
                      <c:pt idx="15">
                        <c:v>-8.8000000000000005E-3</c:v>
                      </c:pt>
                      <c:pt idx="16">
                        <c:v>-1.06E-2</c:v>
                      </c:pt>
                      <c:pt idx="17">
                        <c:v>-1.2200000000000001E-2</c:v>
                      </c:pt>
                      <c:pt idx="18">
                        <c:v>-1.3299999999999999E-2</c:v>
                      </c:pt>
                      <c:pt idx="19">
                        <c:v>-1.38E-2</c:v>
                      </c:pt>
                      <c:pt idx="20">
                        <c:v>-1.32E-2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D73-453A-9E8B-D7ACBE201FC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(2)'!$H$71:$H$91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-1.6000000000000001E-3</c:v>
                      </c:pt>
                      <c:pt idx="2">
                        <c:v>-3.8E-3</c:v>
                      </c:pt>
                      <c:pt idx="3">
                        <c:v>-6.4999999999999997E-3</c:v>
                      </c:pt>
                      <c:pt idx="4">
                        <c:v>-9.7000000000000003E-3</c:v>
                      </c:pt>
                      <c:pt idx="5">
                        <c:v>-1.35E-2</c:v>
                      </c:pt>
                      <c:pt idx="6">
                        <c:v>-1.8100000000000002E-2</c:v>
                      </c:pt>
                      <c:pt idx="7">
                        <c:v>-2.35E-2</c:v>
                      </c:pt>
                      <c:pt idx="8">
                        <c:v>-2.9899999999999999E-2</c:v>
                      </c:pt>
                      <c:pt idx="9">
                        <c:v>-3.7400000000000003E-2</c:v>
                      </c:pt>
                      <c:pt idx="10">
                        <c:v>-4.5999999999999999E-2</c:v>
                      </c:pt>
                      <c:pt idx="11">
                        <c:v>-5.5800000000000002E-2</c:v>
                      </c:pt>
                      <c:pt idx="12">
                        <c:v>-6.6900000000000001E-2</c:v>
                      </c:pt>
                      <c:pt idx="13">
                        <c:v>-7.9000000000000001E-2</c:v>
                      </c:pt>
                      <c:pt idx="14">
                        <c:v>-9.2100000000000001E-2</c:v>
                      </c:pt>
                      <c:pt idx="15">
                        <c:v>-0.1056</c:v>
                      </c:pt>
                      <c:pt idx="16">
                        <c:v>-0.11899999999999999</c:v>
                      </c:pt>
                      <c:pt idx="17">
                        <c:v>-0.13159999999999999</c:v>
                      </c:pt>
                      <c:pt idx="18">
                        <c:v>-0.14249999999999999</c:v>
                      </c:pt>
                      <c:pt idx="19">
                        <c:v>-0.151</c:v>
                      </c:pt>
                      <c:pt idx="20">
                        <c:v>-0.1565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D73-453A-9E8B-D7ACBE201FC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(2)'!$H$93:$H$113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-2.5999999999999999E-3</c:v>
                      </c:pt>
                      <c:pt idx="2">
                        <c:v>-5.7999999999999996E-3</c:v>
                      </c:pt>
                      <c:pt idx="3">
                        <c:v>-9.7000000000000003E-3</c:v>
                      </c:pt>
                      <c:pt idx="4">
                        <c:v>-1.4500000000000001E-2</c:v>
                      </c:pt>
                      <c:pt idx="5">
                        <c:v>-2.0199999999999999E-2</c:v>
                      </c:pt>
                      <c:pt idx="6">
                        <c:v>-2.7199999999999998E-2</c:v>
                      </c:pt>
                      <c:pt idx="7">
                        <c:v>-3.56E-2</c:v>
                      </c:pt>
                      <c:pt idx="8">
                        <c:v>-4.5600000000000002E-2</c:v>
                      </c:pt>
                      <c:pt idx="9">
                        <c:v>-5.7599999999999998E-2</c:v>
                      </c:pt>
                      <c:pt idx="10">
                        <c:v>-7.17E-2</c:v>
                      </c:pt>
                      <c:pt idx="11">
                        <c:v>-8.8099999999999998E-2</c:v>
                      </c:pt>
                      <c:pt idx="12">
                        <c:v>-0.1069</c:v>
                      </c:pt>
                      <c:pt idx="13">
                        <c:v>-0.12820000000000001</c:v>
                      </c:pt>
                      <c:pt idx="14">
                        <c:v>-0.1517</c:v>
                      </c:pt>
                      <c:pt idx="15">
                        <c:v>-0.17710000000000001</c:v>
                      </c:pt>
                      <c:pt idx="16">
                        <c:v>-0.20380000000000001</c:v>
                      </c:pt>
                      <c:pt idx="17">
                        <c:v>-0.23100000000000001</c:v>
                      </c:pt>
                      <c:pt idx="18">
                        <c:v>-0.25779999999999997</c:v>
                      </c:pt>
                      <c:pt idx="19">
                        <c:v>-0.28320000000000001</c:v>
                      </c:pt>
                      <c:pt idx="20">
                        <c:v>-0.30640000000000001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D73-453A-9E8B-D7ACBE201FCB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(2)'!$H$137:$H$157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-2.0999999999999999E-3</c:v>
                      </c:pt>
                      <c:pt idx="2">
                        <c:v>-4.8999999999999998E-3</c:v>
                      </c:pt>
                      <c:pt idx="3">
                        <c:v>-8.3999999999999995E-3</c:v>
                      </c:pt>
                      <c:pt idx="4">
                        <c:v>-1.26E-2</c:v>
                      </c:pt>
                      <c:pt idx="5">
                        <c:v>-1.7600000000000001E-2</c:v>
                      </c:pt>
                      <c:pt idx="6">
                        <c:v>-2.35E-2</c:v>
                      </c:pt>
                      <c:pt idx="7">
                        <c:v>-3.04E-2</c:v>
                      </c:pt>
                      <c:pt idx="8">
                        <c:v>-3.8300000000000001E-2</c:v>
                      </c:pt>
                      <c:pt idx="9">
                        <c:v>-4.7399999999999998E-2</c:v>
                      </c:pt>
                      <c:pt idx="10">
                        <c:v>-5.7500000000000002E-2</c:v>
                      </c:pt>
                      <c:pt idx="11">
                        <c:v>-6.8599999999999994E-2</c:v>
                      </c:pt>
                      <c:pt idx="12">
                        <c:v>-8.0500000000000002E-2</c:v>
                      </c:pt>
                      <c:pt idx="13">
                        <c:v>-9.2999999999999999E-2</c:v>
                      </c:pt>
                      <c:pt idx="14">
                        <c:v>-0.10580000000000001</c:v>
                      </c:pt>
                      <c:pt idx="15">
                        <c:v>-0.1183</c:v>
                      </c:pt>
                      <c:pt idx="16">
                        <c:v>-0.1303</c:v>
                      </c:pt>
                      <c:pt idx="17">
                        <c:v>-0.14119999999999999</c:v>
                      </c:pt>
                      <c:pt idx="18">
                        <c:v>-0.15079999999999999</c:v>
                      </c:pt>
                      <c:pt idx="19">
                        <c:v>-0.15870000000000001</c:v>
                      </c:pt>
                      <c:pt idx="20">
                        <c:v>-0.1648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D73-453A-9E8B-D7ACBE201FCB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Re(rho^1_10)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(2)'!$I$5:$I$25</c:f>
              <c:numCache>
                <c:formatCode>General</c:formatCode>
                <c:ptCount val="21"/>
                <c:pt idx="0">
                  <c:v>0</c:v>
                </c:pt>
                <c:pt idx="1">
                  <c:v>-1.95E-2</c:v>
                </c:pt>
                <c:pt idx="2">
                  <c:v>-2.8299999999999999E-2</c:v>
                </c:pt>
                <c:pt idx="3">
                  <c:v>-3.5799999999999998E-2</c:v>
                </c:pt>
                <c:pt idx="4">
                  <c:v>-4.2900000000000001E-2</c:v>
                </c:pt>
                <c:pt idx="5">
                  <c:v>-0.05</c:v>
                </c:pt>
                <c:pt idx="6">
                  <c:v>-5.7299999999999997E-2</c:v>
                </c:pt>
                <c:pt idx="7">
                  <c:v>-6.4899999999999999E-2</c:v>
                </c:pt>
                <c:pt idx="8">
                  <c:v>-7.3200000000000001E-2</c:v>
                </c:pt>
                <c:pt idx="9">
                  <c:v>-8.2100000000000006E-2</c:v>
                </c:pt>
                <c:pt idx="10">
                  <c:v>-9.1800000000000007E-2</c:v>
                </c:pt>
                <c:pt idx="11">
                  <c:v>-0.1023</c:v>
                </c:pt>
                <c:pt idx="12">
                  <c:v>-0.1137</c:v>
                </c:pt>
                <c:pt idx="13">
                  <c:v>-0.12590000000000001</c:v>
                </c:pt>
                <c:pt idx="14">
                  <c:v>-0.13869999999999999</c:v>
                </c:pt>
                <c:pt idx="15">
                  <c:v>-0.15190000000000001</c:v>
                </c:pt>
                <c:pt idx="16">
                  <c:v>-0.16489999999999999</c:v>
                </c:pt>
                <c:pt idx="17">
                  <c:v>-0.17749999999999999</c:v>
                </c:pt>
                <c:pt idx="18">
                  <c:v>-0.189</c:v>
                </c:pt>
                <c:pt idx="19">
                  <c:v>-0.19900000000000001</c:v>
                </c:pt>
                <c:pt idx="20">
                  <c:v>-0.2072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F6-478A-A05E-C0D7D170D867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(2)'!$I$159:$I$179</c:f>
              <c:numCache>
                <c:formatCode>General</c:formatCode>
                <c:ptCount val="21"/>
                <c:pt idx="0">
                  <c:v>0</c:v>
                </c:pt>
                <c:pt idx="1">
                  <c:v>-2.8E-3</c:v>
                </c:pt>
                <c:pt idx="2">
                  <c:v>-4.1000000000000003E-3</c:v>
                </c:pt>
                <c:pt idx="3">
                  <c:v>-5.3E-3</c:v>
                </c:pt>
                <c:pt idx="4">
                  <c:v>-6.4999999999999997E-3</c:v>
                </c:pt>
                <c:pt idx="5">
                  <c:v>-7.9000000000000008E-3</c:v>
                </c:pt>
                <c:pt idx="6">
                  <c:v>-9.4999999999999998E-3</c:v>
                </c:pt>
                <c:pt idx="7">
                  <c:v>-1.1299999999999999E-2</c:v>
                </c:pt>
                <c:pt idx="8">
                  <c:v>-1.34E-2</c:v>
                </c:pt>
                <c:pt idx="9">
                  <c:v>-1.5800000000000002E-2</c:v>
                </c:pt>
                <c:pt idx="10">
                  <c:v>-1.8700000000000001E-2</c:v>
                </c:pt>
                <c:pt idx="11">
                  <c:v>-2.1999999999999999E-2</c:v>
                </c:pt>
                <c:pt idx="12">
                  <c:v>-2.5700000000000001E-2</c:v>
                </c:pt>
                <c:pt idx="13">
                  <c:v>-0.03</c:v>
                </c:pt>
                <c:pt idx="14">
                  <c:v>-3.4599999999999999E-2</c:v>
                </c:pt>
                <c:pt idx="15">
                  <c:v>-3.9600000000000003E-2</c:v>
                </c:pt>
                <c:pt idx="16">
                  <c:v>-4.4699999999999997E-2</c:v>
                </c:pt>
                <c:pt idx="17">
                  <c:v>-4.9799999999999997E-2</c:v>
                </c:pt>
                <c:pt idx="18">
                  <c:v>-5.4399999999999997E-2</c:v>
                </c:pt>
                <c:pt idx="19">
                  <c:v>-5.8299999999999998E-2</c:v>
                </c:pt>
                <c:pt idx="20">
                  <c:v>-6.13E-2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F6-478A-A05E-C0D7D170D867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(2)'!$I$115:$I$135</c:f>
              <c:numCache>
                <c:formatCode>General</c:formatCode>
                <c:ptCount val="21"/>
                <c:pt idx="0">
                  <c:v>0</c:v>
                </c:pt>
                <c:pt idx="1">
                  <c:v>-1.9199999999999998E-2</c:v>
                </c:pt>
                <c:pt idx="2">
                  <c:v>-2.75E-2</c:v>
                </c:pt>
                <c:pt idx="3">
                  <c:v>-3.4200000000000001E-2</c:v>
                </c:pt>
                <c:pt idx="4">
                  <c:v>-4.0099999999999997E-2</c:v>
                </c:pt>
                <c:pt idx="5">
                  <c:v>-4.5699999999999998E-2</c:v>
                </c:pt>
                <c:pt idx="6">
                  <c:v>-5.11E-2</c:v>
                </c:pt>
                <c:pt idx="7">
                  <c:v>-5.6399999999999999E-2</c:v>
                </c:pt>
                <c:pt idx="8">
                  <c:v>-6.1699999999999998E-2</c:v>
                </c:pt>
                <c:pt idx="9">
                  <c:v>-6.7100000000000007E-2</c:v>
                </c:pt>
                <c:pt idx="10">
                  <c:v>-7.2700000000000001E-2</c:v>
                </c:pt>
                <c:pt idx="11">
                  <c:v>-7.85E-2</c:v>
                </c:pt>
                <c:pt idx="12">
                  <c:v>-8.4500000000000006E-2</c:v>
                </c:pt>
                <c:pt idx="13">
                  <c:v>-9.06E-2</c:v>
                </c:pt>
                <c:pt idx="14">
                  <c:v>-9.7000000000000003E-2</c:v>
                </c:pt>
                <c:pt idx="15">
                  <c:v>-0.1033</c:v>
                </c:pt>
                <c:pt idx="16">
                  <c:v>-0.1096</c:v>
                </c:pt>
                <c:pt idx="17">
                  <c:v>-0.11550000000000001</c:v>
                </c:pt>
                <c:pt idx="18">
                  <c:v>-0.12089999999999999</c:v>
                </c:pt>
                <c:pt idx="19">
                  <c:v>-0.1255</c:v>
                </c:pt>
                <c:pt idx="20">
                  <c:v>-0.129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BF6-478A-A05E-C0D7D170D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(2)'!$I$27:$I$47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-1E-4</c:v>
                      </c:pt>
                      <c:pt idx="1">
                        <c:v>-9.8100000000000007E-2</c:v>
                      </c:pt>
                      <c:pt idx="2">
                        <c:v>-0.13589999999999999</c:v>
                      </c:pt>
                      <c:pt idx="3">
                        <c:v>-0.1636</c:v>
                      </c:pt>
                      <c:pt idx="4">
                        <c:v>-0.1857</c:v>
                      </c:pt>
                      <c:pt idx="5">
                        <c:v>-0.20380000000000001</c:v>
                      </c:pt>
                      <c:pt idx="6">
                        <c:v>-0.21890000000000001</c:v>
                      </c:pt>
                      <c:pt idx="7">
                        <c:v>-0.23150000000000001</c:v>
                      </c:pt>
                      <c:pt idx="8">
                        <c:v>-0.2419</c:v>
                      </c:pt>
                      <c:pt idx="9">
                        <c:v>-0.2505</c:v>
                      </c:pt>
                      <c:pt idx="10">
                        <c:v>-0.25740000000000002</c:v>
                      </c:pt>
                      <c:pt idx="11">
                        <c:v>-0.26290000000000002</c:v>
                      </c:pt>
                      <c:pt idx="12">
                        <c:v>-0.2671</c:v>
                      </c:pt>
                      <c:pt idx="13">
                        <c:v>-0.27010000000000001</c:v>
                      </c:pt>
                      <c:pt idx="14">
                        <c:v>-0.27200000000000002</c:v>
                      </c:pt>
                      <c:pt idx="15">
                        <c:v>-0.27300000000000002</c:v>
                      </c:pt>
                      <c:pt idx="16">
                        <c:v>-0.27300000000000002</c:v>
                      </c:pt>
                      <c:pt idx="17">
                        <c:v>-0.2722</c:v>
                      </c:pt>
                      <c:pt idx="18">
                        <c:v>-0.27060000000000001</c:v>
                      </c:pt>
                      <c:pt idx="19">
                        <c:v>-0.26819999999999999</c:v>
                      </c:pt>
                      <c:pt idx="20">
                        <c:v>-0.2651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BF6-478A-A05E-C0D7D170D867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(2)'!$I$49:$I$69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-3.0000000000000001E-3</c:v>
                      </c:pt>
                      <c:pt idx="2">
                        <c:v>-4.1000000000000003E-3</c:v>
                      </c:pt>
                      <c:pt idx="3">
                        <c:v>-5.1000000000000004E-3</c:v>
                      </c:pt>
                      <c:pt idx="4">
                        <c:v>-6.1000000000000004E-3</c:v>
                      </c:pt>
                      <c:pt idx="5">
                        <c:v>-7.1000000000000004E-3</c:v>
                      </c:pt>
                      <c:pt idx="6">
                        <c:v>-8.2000000000000007E-3</c:v>
                      </c:pt>
                      <c:pt idx="7">
                        <c:v>-9.4999999999999998E-3</c:v>
                      </c:pt>
                      <c:pt idx="8">
                        <c:v>-1.09E-2</c:v>
                      </c:pt>
                      <c:pt idx="9">
                        <c:v>-1.26E-2</c:v>
                      </c:pt>
                      <c:pt idx="10">
                        <c:v>-1.4500000000000001E-2</c:v>
                      </c:pt>
                      <c:pt idx="11">
                        <c:v>-1.66E-2</c:v>
                      </c:pt>
                      <c:pt idx="12">
                        <c:v>-1.9099999999999999E-2</c:v>
                      </c:pt>
                      <c:pt idx="13">
                        <c:v>-2.1999999999999999E-2</c:v>
                      </c:pt>
                      <c:pt idx="14">
                        <c:v>-2.52E-2</c:v>
                      </c:pt>
                      <c:pt idx="15">
                        <c:v>-2.87E-2</c:v>
                      </c:pt>
                      <c:pt idx="16">
                        <c:v>-3.2300000000000002E-2</c:v>
                      </c:pt>
                      <c:pt idx="17">
                        <c:v>-3.61E-2</c:v>
                      </c:pt>
                      <c:pt idx="18">
                        <c:v>-3.9699999999999999E-2</c:v>
                      </c:pt>
                      <c:pt idx="19">
                        <c:v>-4.2999999999999997E-2</c:v>
                      </c:pt>
                      <c:pt idx="20">
                        <c:v>-4.5499999999999999E-2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BF6-478A-A05E-C0D7D170D867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(2)'!$I$71:$I$91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-1.7399999999999999E-2</c:v>
                      </c:pt>
                      <c:pt idx="2">
                        <c:v>-2.5000000000000001E-2</c:v>
                      </c:pt>
                      <c:pt idx="3">
                        <c:v>-3.1399999999999997E-2</c:v>
                      </c:pt>
                      <c:pt idx="4">
                        <c:v>-3.73E-2</c:v>
                      </c:pt>
                      <c:pt idx="5">
                        <c:v>-4.3099999999999999E-2</c:v>
                      </c:pt>
                      <c:pt idx="6">
                        <c:v>-4.9000000000000002E-2</c:v>
                      </c:pt>
                      <c:pt idx="7">
                        <c:v>-5.5199999999999999E-2</c:v>
                      </c:pt>
                      <c:pt idx="8">
                        <c:v>-6.1699999999999998E-2</c:v>
                      </c:pt>
                      <c:pt idx="9">
                        <c:v>-6.8699999999999997E-2</c:v>
                      </c:pt>
                      <c:pt idx="10">
                        <c:v>-7.6399999999999996E-2</c:v>
                      </c:pt>
                      <c:pt idx="11">
                        <c:v>-8.4699999999999998E-2</c:v>
                      </c:pt>
                      <c:pt idx="12">
                        <c:v>-9.3899999999999997E-2</c:v>
                      </c:pt>
                      <c:pt idx="13">
                        <c:v>-0.10390000000000001</c:v>
                      </c:pt>
                      <c:pt idx="14">
                        <c:v>-0.1147</c:v>
                      </c:pt>
                      <c:pt idx="15">
                        <c:v>-0.126</c:v>
                      </c:pt>
                      <c:pt idx="16">
                        <c:v>-0.13769999999999999</c:v>
                      </c:pt>
                      <c:pt idx="17">
                        <c:v>-0.1492</c:v>
                      </c:pt>
                      <c:pt idx="18">
                        <c:v>-0.16</c:v>
                      </c:pt>
                      <c:pt idx="19">
                        <c:v>-0.16969999999999999</c:v>
                      </c:pt>
                      <c:pt idx="20">
                        <c:v>-0.1777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BF6-478A-A05E-C0D7D170D867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(2)'!$I$93:$I$113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-1.9E-2</c:v>
                      </c:pt>
                      <c:pt idx="2">
                        <c:v>-2.7799999999999998E-2</c:v>
                      </c:pt>
                      <c:pt idx="3">
                        <c:v>-3.5299999999999998E-2</c:v>
                      </c:pt>
                      <c:pt idx="4">
                        <c:v>-4.24E-2</c:v>
                      </c:pt>
                      <c:pt idx="5">
                        <c:v>-4.9599999999999998E-2</c:v>
                      </c:pt>
                      <c:pt idx="6">
                        <c:v>-5.6899999999999999E-2</c:v>
                      </c:pt>
                      <c:pt idx="7">
                        <c:v>-6.4699999999999994E-2</c:v>
                      </c:pt>
                      <c:pt idx="8">
                        <c:v>-7.3200000000000001E-2</c:v>
                      </c:pt>
                      <c:pt idx="9">
                        <c:v>-8.2500000000000004E-2</c:v>
                      </c:pt>
                      <c:pt idx="10">
                        <c:v>-9.2700000000000005E-2</c:v>
                      </c:pt>
                      <c:pt idx="11">
                        <c:v>-0.104</c:v>
                      </c:pt>
                      <c:pt idx="12">
                        <c:v>-0.1166</c:v>
                      </c:pt>
                      <c:pt idx="13">
                        <c:v>-0.1303</c:v>
                      </c:pt>
                      <c:pt idx="14">
                        <c:v>-0.14530000000000001</c:v>
                      </c:pt>
                      <c:pt idx="15">
                        <c:v>-0.16120000000000001</c:v>
                      </c:pt>
                      <c:pt idx="16">
                        <c:v>-0.1779</c:v>
                      </c:pt>
                      <c:pt idx="17">
                        <c:v>-0.19489999999999999</c:v>
                      </c:pt>
                      <c:pt idx="18">
                        <c:v>-0.21179999999999999</c:v>
                      </c:pt>
                      <c:pt idx="19">
                        <c:v>-0.22789999999999999</c:v>
                      </c:pt>
                      <c:pt idx="20">
                        <c:v>-0.24299999999999999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BF6-478A-A05E-C0D7D170D867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 = 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(2)'!$H$137:$H$157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-2.0999999999999999E-3</c:v>
                      </c:pt>
                      <c:pt idx="2">
                        <c:v>-4.8999999999999998E-3</c:v>
                      </c:pt>
                      <c:pt idx="3">
                        <c:v>-8.3999999999999995E-3</c:v>
                      </c:pt>
                      <c:pt idx="4">
                        <c:v>-1.26E-2</c:v>
                      </c:pt>
                      <c:pt idx="5">
                        <c:v>-1.7600000000000001E-2</c:v>
                      </c:pt>
                      <c:pt idx="6">
                        <c:v>-2.35E-2</c:v>
                      </c:pt>
                      <c:pt idx="7">
                        <c:v>-3.04E-2</c:v>
                      </c:pt>
                      <c:pt idx="8">
                        <c:v>-3.8300000000000001E-2</c:v>
                      </c:pt>
                      <c:pt idx="9">
                        <c:v>-4.7399999999999998E-2</c:v>
                      </c:pt>
                      <c:pt idx="10">
                        <c:v>-5.7500000000000002E-2</c:v>
                      </c:pt>
                      <c:pt idx="11">
                        <c:v>-6.8599999999999994E-2</c:v>
                      </c:pt>
                      <c:pt idx="12">
                        <c:v>-8.0500000000000002E-2</c:v>
                      </c:pt>
                      <c:pt idx="13">
                        <c:v>-9.2999999999999999E-2</c:v>
                      </c:pt>
                      <c:pt idx="14">
                        <c:v>-0.10580000000000001</c:v>
                      </c:pt>
                      <c:pt idx="15">
                        <c:v>-0.1183</c:v>
                      </c:pt>
                      <c:pt idx="16">
                        <c:v>-0.1303</c:v>
                      </c:pt>
                      <c:pt idx="17">
                        <c:v>-0.14119999999999999</c:v>
                      </c:pt>
                      <c:pt idx="18">
                        <c:v>-0.15079999999999999</c:v>
                      </c:pt>
                      <c:pt idx="19">
                        <c:v>-0.15870000000000001</c:v>
                      </c:pt>
                      <c:pt idx="20">
                        <c:v>-0.1648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BF6-478A-A05E-C0D7D170D867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rho^Natural_00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rho!$N$5:$N$25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5.7499999999999999E-3</c:v>
                </c:pt>
                <c:pt idx="3">
                  <c:v>9.7000000000000003E-3</c:v>
                </c:pt>
                <c:pt idx="4">
                  <c:v>1.44E-2</c:v>
                </c:pt>
                <c:pt idx="5">
                  <c:v>2.0150000000000001E-2</c:v>
                </c:pt>
                <c:pt idx="6">
                  <c:v>2.7E-2</c:v>
                </c:pt>
                <c:pt idx="7">
                  <c:v>3.5299999999999998E-2</c:v>
                </c:pt>
                <c:pt idx="8">
                  <c:v>4.5200000000000004E-2</c:v>
                </c:pt>
                <c:pt idx="9">
                  <c:v>5.6899999999999999E-2</c:v>
                </c:pt>
                <c:pt idx="10">
                  <c:v>7.0550000000000002E-2</c:v>
                </c:pt>
                <c:pt idx="11">
                  <c:v>8.635000000000001E-2</c:v>
                </c:pt>
                <c:pt idx="12">
                  <c:v>0.1043</c:v>
                </c:pt>
                <c:pt idx="13">
                  <c:v>0.12425</c:v>
                </c:pt>
                <c:pt idx="14">
                  <c:v>0.14595</c:v>
                </c:pt>
                <c:pt idx="15">
                  <c:v>0.16885</c:v>
                </c:pt>
                <c:pt idx="16">
                  <c:v>0.19219999999999998</c:v>
                </c:pt>
                <c:pt idx="17">
                  <c:v>0.2152</c:v>
                </c:pt>
                <c:pt idx="18">
                  <c:v>0.23685</c:v>
                </c:pt>
                <c:pt idx="19">
                  <c:v>0.25640000000000002</c:v>
                </c:pt>
                <c:pt idx="20">
                  <c:v>0.27295000000000003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F3-4E5E-884F-FFC09A0E8031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rho!$N$27:$N$47</c:f>
              <c:numCache>
                <c:formatCode>General</c:formatCode>
                <c:ptCount val="21"/>
                <c:pt idx="0">
                  <c:v>0</c:v>
                </c:pt>
                <c:pt idx="1">
                  <c:v>3.3300000000000003E-2</c:v>
                </c:pt>
                <c:pt idx="2">
                  <c:v>6.4299999999999996E-2</c:v>
                </c:pt>
                <c:pt idx="3">
                  <c:v>9.265000000000001E-2</c:v>
                </c:pt>
                <c:pt idx="4">
                  <c:v>0.11835000000000001</c:v>
                </c:pt>
                <c:pt idx="5">
                  <c:v>0.14150000000000001</c:v>
                </c:pt>
                <c:pt idx="6">
                  <c:v>0.16225000000000001</c:v>
                </c:pt>
                <c:pt idx="7">
                  <c:v>0.18080000000000002</c:v>
                </c:pt>
                <c:pt idx="8">
                  <c:v>0.19714999999999999</c:v>
                </c:pt>
                <c:pt idx="9">
                  <c:v>0.21165</c:v>
                </c:pt>
                <c:pt idx="10">
                  <c:v>0.2243</c:v>
                </c:pt>
                <c:pt idx="11">
                  <c:v>0.2354</c:v>
                </c:pt>
                <c:pt idx="12">
                  <c:v>0.245</c:v>
                </c:pt>
                <c:pt idx="13">
                  <c:v>0.25319999999999998</c:v>
                </c:pt>
                <c:pt idx="14">
                  <c:v>0.26005</c:v>
                </c:pt>
                <c:pt idx="15">
                  <c:v>0.26585000000000003</c:v>
                </c:pt>
                <c:pt idx="16">
                  <c:v>0.27050000000000002</c:v>
                </c:pt>
                <c:pt idx="17">
                  <c:v>0.2742</c:v>
                </c:pt>
                <c:pt idx="18">
                  <c:v>0.27695000000000003</c:v>
                </c:pt>
                <c:pt idx="19">
                  <c:v>0.27889999999999998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F3-4E5E-884F-FFC09A0E8031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rho!$N$49:$N$69</c:f>
              <c:numCache>
                <c:formatCode>General</c:formatCode>
                <c:ptCount val="21"/>
                <c:pt idx="0">
                  <c:v>0</c:v>
                </c:pt>
                <c:pt idx="1">
                  <c:v>1.0000000000000005E-4</c:v>
                </c:pt>
                <c:pt idx="2">
                  <c:v>3.0000000000000003E-4</c:v>
                </c:pt>
                <c:pt idx="3">
                  <c:v>6.9999999999999988E-4</c:v>
                </c:pt>
                <c:pt idx="4">
                  <c:v>1.2000000000000001E-3</c:v>
                </c:pt>
                <c:pt idx="5">
                  <c:v>2.0500000000000002E-3</c:v>
                </c:pt>
                <c:pt idx="6">
                  <c:v>3.1000000000000003E-3</c:v>
                </c:pt>
                <c:pt idx="7">
                  <c:v>4.6500000000000005E-3</c:v>
                </c:pt>
                <c:pt idx="8">
                  <c:v>6.6500000000000005E-3</c:v>
                </c:pt>
                <c:pt idx="9">
                  <c:v>9.300000000000001E-3</c:v>
                </c:pt>
                <c:pt idx="10">
                  <c:v>1.2699999999999999E-2</c:v>
                </c:pt>
                <c:pt idx="11">
                  <c:v>1.7000000000000001E-2</c:v>
                </c:pt>
                <c:pt idx="12">
                  <c:v>2.2449999999999998E-2</c:v>
                </c:pt>
                <c:pt idx="13">
                  <c:v>2.9100000000000001E-2</c:v>
                </c:pt>
                <c:pt idx="14">
                  <c:v>3.7250000000000005E-2</c:v>
                </c:pt>
                <c:pt idx="15">
                  <c:v>4.6900000000000004E-2</c:v>
                </c:pt>
                <c:pt idx="16">
                  <c:v>5.815E-2</c:v>
                </c:pt>
                <c:pt idx="17">
                  <c:v>7.0899999999999991E-2</c:v>
                </c:pt>
                <c:pt idx="18">
                  <c:v>8.4949999999999998E-2</c:v>
                </c:pt>
                <c:pt idx="19">
                  <c:v>9.9900000000000003E-2</c:v>
                </c:pt>
                <c:pt idx="20">
                  <c:v>0.11514999999999999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EF3-4E5E-884F-FFC09A0E8031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rho!$N$71:$N$91</c:f>
              <c:numCache>
                <c:formatCode>General</c:formatCode>
                <c:ptCount val="21"/>
                <c:pt idx="0">
                  <c:v>0</c:v>
                </c:pt>
                <c:pt idx="1">
                  <c:v>2.0999999999999999E-3</c:v>
                </c:pt>
                <c:pt idx="2">
                  <c:v>4.7000000000000002E-3</c:v>
                </c:pt>
                <c:pt idx="3">
                  <c:v>7.7499999999999999E-3</c:v>
                </c:pt>
                <c:pt idx="4">
                  <c:v>1.14E-2</c:v>
                </c:pt>
                <c:pt idx="5">
                  <c:v>1.5800000000000002E-2</c:v>
                </c:pt>
                <c:pt idx="6">
                  <c:v>2.1150000000000002E-2</c:v>
                </c:pt>
                <c:pt idx="7">
                  <c:v>2.7449999999999999E-2</c:v>
                </c:pt>
                <c:pt idx="8">
                  <c:v>3.4999999999999996E-2</c:v>
                </c:pt>
                <c:pt idx="9">
                  <c:v>4.3999999999999997E-2</c:v>
                </c:pt>
                <c:pt idx="10">
                  <c:v>5.45E-2</c:v>
                </c:pt>
                <c:pt idx="11">
                  <c:v>6.6750000000000004E-2</c:v>
                </c:pt>
                <c:pt idx="12">
                  <c:v>8.09E-2</c:v>
                </c:pt>
                <c:pt idx="13">
                  <c:v>9.6799999999999997E-2</c:v>
                </c:pt>
                <c:pt idx="14">
                  <c:v>0.11445</c:v>
                </c:pt>
                <c:pt idx="15">
                  <c:v>0.13345000000000001</c:v>
                </c:pt>
                <c:pt idx="16">
                  <c:v>0.15325</c:v>
                </c:pt>
                <c:pt idx="17">
                  <c:v>0.17315</c:v>
                </c:pt>
                <c:pt idx="18">
                  <c:v>0.19214999999999999</c:v>
                </c:pt>
                <c:pt idx="19">
                  <c:v>0.20939999999999998</c:v>
                </c:pt>
                <c:pt idx="20">
                  <c:v>0.22389999999999999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EF3-4E5E-884F-FFC09A0E8031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rho!$N$93:$N$113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EF3-4E5E-884F-FFC09A0E8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(2)'!$J$5:$J$25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0.49199999999999999</c:v>
                </c:pt>
                <c:pt idx="4">
                  <c:v>0.48930000000000001</c:v>
                </c:pt>
                <c:pt idx="5">
                  <c:v>0.48580000000000001</c:v>
                </c:pt>
                <c:pt idx="6">
                  <c:v>0.48159999999999997</c:v>
                </c:pt>
                <c:pt idx="7">
                  <c:v>0.4763</c:v>
                </c:pt>
                <c:pt idx="8">
                  <c:v>0.47</c:v>
                </c:pt>
                <c:pt idx="9">
                  <c:v>0.46229999999999999</c:v>
                </c:pt>
                <c:pt idx="10">
                  <c:v>0.4531</c:v>
                </c:pt>
                <c:pt idx="11">
                  <c:v>0.44219999999999998</c:v>
                </c:pt>
                <c:pt idx="12">
                  <c:v>0.42949999999999999</c:v>
                </c:pt>
                <c:pt idx="13">
                  <c:v>0.41489999999999999</c:v>
                </c:pt>
                <c:pt idx="14">
                  <c:v>0.39839999999999998</c:v>
                </c:pt>
                <c:pt idx="15">
                  <c:v>0.38030000000000003</c:v>
                </c:pt>
                <c:pt idx="16">
                  <c:v>0.3609</c:v>
                </c:pt>
                <c:pt idx="17">
                  <c:v>0.34050000000000002</c:v>
                </c:pt>
                <c:pt idx="18">
                  <c:v>0.31990000000000002</c:v>
                </c:pt>
                <c:pt idx="19">
                  <c:v>0.29959999999999998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6E-4355-98DD-8D7879C0216B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(2)'!$J$159:$J$179</c:f>
              <c:numCache>
                <c:formatCode>General</c:formatCode>
                <c:ptCount val="21"/>
                <c:pt idx="0">
                  <c:v>0.5</c:v>
                </c:pt>
                <c:pt idx="1">
                  <c:v>0.49669999999999997</c:v>
                </c:pt>
                <c:pt idx="2">
                  <c:v>0.49680000000000002</c:v>
                </c:pt>
                <c:pt idx="3">
                  <c:v>0.49659999999999999</c:v>
                </c:pt>
                <c:pt idx="4">
                  <c:v>0.496</c:v>
                </c:pt>
                <c:pt idx="5">
                  <c:v>0.49509999999999998</c:v>
                </c:pt>
                <c:pt idx="6">
                  <c:v>0.49380000000000002</c:v>
                </c:pt>
                <c:pt idx="7">
                  <c:v>0.49209999999999998</c:v>
                </c:pt>
                <c:pt idx="8">
                  <c:v>0.4899</c:v>
                </c:pt>
                <c:pt idx="9">
                  <c:v>0.4869</c:v>
                </c:pt>
                <c:pt idx="10">
                  <c:v>0.48299999999999998</c:v>
                </c:pt>
                <c:pt idx="11">
                  <c:v>0.47799999999999998</c:v>
                </c:pt>
                <c:pt idx="12">
                  <c:v>0.47170000000000001</c:v>
                </c:pt>
                <c:pt idx="13">
                  <c:v>0.46379999999999999</c:v>
                </c:pt>
                <c:pt idx="14">
                  <c:v>0.4541</c:v>
                </c:pt>
                <c:pt idx="15">
                  <c:v>0.44240000000000002</c:v>
                </c:pt>
                <c:pt idx="16">
                  <c:v>0.42859999999999998</c:v>
                </c:pt>
                <c:pt idx="17">
                  <c:v>0.4128</c:v>
                </c:pt>
                <c:pt idx="18">
                  <c:v>0.39529999999999998</c:v>
                </c:pt>
                <c:pt idx="19">
                  <c:v>0.37640000000000001</c:v>
                </c:pt>
                <c:pt idx="20">
                  <c:v>0.35670000000000002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F6E-4355-98DD-8D7879C0216B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(2)'!$J$115:$J$135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0.49199999999999999</c:v>
                </c:pt>
                <c:pt idx="4">
                  <c:v>0.48920000000000002</c:v>
                </c:pt>
                <c:pt idx="5">
                  <c:v>0.48580000000000001</c:v>
                </c:pt>
                <c:pt idx="6">
                  <c:v>0.48149999999999998</c:v>
                </c:pt>
                <c:pt idx="7">
                  <c:v>0.47610000000000002</c:v>
                </c:pt>
                <c:pt idx="8">
                  <c:v>0.46949999999999997</c:v>
                </c:pt>
                <c:pt idx="9">
                  <c:v>0.46150000000000002</c:v>
                </c:pt>
                <c:pt idx="10">
                  <c:v>0.45169999999999999</c:v>
                </c:pt>
                <c:pt idx="11">
                  <c:v>0.43990000000000001</c:v>
                </c:pt>
                <c:pt idx="12">
                  <c:v>0.42580000000000001</c:v>
                </c:pt>
                <c:pt idx="13">
                  <c:v>0.40920000000000001</c:v>
                </c:pt>
                <c:pt idx="14">
                  <c:v>0.38979999999999998</c:v>
                </c:pt>
                <c:pt idx="15">
                  <c:v>0.36759999999999998</c:v>
                </c:pt>
                <c:pt idx="16">
                  <c:v>0.3427</c:v>
                </c:pt>
                <c:pt idx="17">
                  <c:v>0.3155</c:v>
                </c:pt>
                <c:pt idx="18">
                  <c:v>0.28649999999999998</c:v>
                </c:pt>
                <c:pt idx="19">
                  <c:v>0.25640000000000002</c:v>
                </c:pt>
                <c:pt idx="20">
                  <c:v>0.22620000000000001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F6E-4355-98DD-8D7879C02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(2)'!$J$27:$J$47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0.44190000000000002</c:v>
                      </c:pt>
                      <c:pt idx="2">
                        <c:v>0.43409999999999999</c:v>
                      </c:pt>
                      <c:pt idx="3">
                        <c:v>0.4234</c:v>
                      </c:pt>
                      <c:pt idx="4">
                        <c:v>0.4118</c:v>
                      </c:pt>
                      <c:pt idx="5">
                        <c:v>0.40039999999999998</c:v>
                      </c:pt>
                      <c:pt idx="6">
                        <c:v>0.38940000000000002</c:v>
                      </c:pt>
                      <c:pt idx="7">
                        <c:v>0.37890000000000001</c:v>
                      </c:pt>
                      <c:pt idx="8">
                        <c:v>0.36899999999999999</c:v>
                      </c:pt>
                      <c:pt idx="9">
                        <c:v>0.35970000000000002</c:v>
                      </c:pt>
                      <c:pt idx="10">
                        <c:v>0.3508</c:v>
                      </c:pt>
                      <c:pt idx="11">
                        <c:v>0.34239999999999998</c:v>
                      </c:pt>
                      <c:pt idx="12">
                        <c:v>0.33429999999999999</c:v>
                      </c:pt>
                      <c:pt idx="13">
                        <c:v>0.32650000000000001</c:v>
                      </c:pt>
                      <c:pt idx="14">
                        <c:v>0.31900000000000001</c:v>
                      </c:pt>
                      <c:pt idx="15">
                        <c:v>0.3115</c:v>
                      </c:pt>
                      <c:pt idx="16">
                        <c:v>0.30420000000000003</c:v>
                      </c:pt>
                      <c:pt idx="17">
                        <c:v>0.29680000000000001</c:v>
                      </c:pt>
                      <c:pt idx="18">
                        <c:v>0.28939999999999999</c:v>
                      </c:pt>
                      <c:pt idx="19">
                        <c:v>0.28199999999999997</c:v>
                      </c:pt>
                      <c:pt idx="20">
                        <c:v>0.27429999999999999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DF6E-4355-98DD-8D7879C0216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(2)'!$J$49:$J$69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0.49540000000000001</c:v>
                      </c:pt>
                      <c:pt idx="2">
                        <c:v>0.49559999999999998</c:v>
                      </c:pt>
                      <c:pt idx="3">
                        <c:v>0.49519999999999997</c:v>
                      </c:pt>
                      <c:pt idx="4">
                        <c:v>0.49440000000000001</c:v>
                      </c:pt>
                      <c:pt idx="5">
                        <c:v>0.49320000000000003</c:v>
                      </c:pt>
                      <c:pt idx="6">
                        <c:v>0.4914</c:v>
                      </c:pt>
                      <c:pt idx="7">
                        <c:v>0.48909999999999998</c:v>
                      </c:pt>
                      <c:pt idx="8">
                        <c:v>0.4859</c:v>
                      </c:pt>
                      <c:pt idx="9">
                        <c:v>0.48180000000000001</c:v>
                      </c:pt>
                      <c:pt idx="10">
                        <c:v>0.47649999999999998</c:v>
                      </c:pt>
                      <c:pt idx="11">
                        <c:v>0.46960000000000002</c:v>
                      </c:pt>
                      <c:pt idx="12">
                        <c:v>0.46079999999999999</c:v>
                      </c:pt>
                      <c:pt idx="13">
                        <c:v>0.4496</c:v>
                      </c:pt>
                      <c:pt idx="14">
                        <c:v>0.43569999999999998</c:v>
                      </c:pt>
                      <c:pt idx="15">
                        <c:v>0.41849999999999998</c:v>
                      </c:pt>
                      <c:pt idx="16">
                        <c:v>0.3977</c:v>
                      </c:pt>
                      <c:pt idx="17">
                        <c:v>0.37290000000000001</c:v>
                      </c:pt>
                      <c:pt idx="18">
                        <c:v>0.34420000000000001</c:v>
                      </c:pt>
                      <c:pt idx="19">
                        <c:v>0.31169999999999998</c:v>
                      </c:pt>
                      <c:pt idx="20">
                        <c:v>0.27610000000000001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F6E-4355-98DD-8D7879C0216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(2)'!$J$71:$J$91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0.4955</c:v>
                      </c:pt>
                      <c:pt idx="2">
                        <c:v>0.49440000000000001</c:v>
                      </c:pt>
                      <c:pt idx="3">
                        <c:v>0.49280000000000002</c:v>
                      </c:pt>
                      <c:pt idx="4">
                        <c:v>0.49049999999999999</c:v>
                      </c:pt>
                      <c:pt idx="5">
                        <c:v>0.48770000000000002</c:v>
                      </c:pt>
                      <c:pt idx="6">
                        <c:v>0.48420000000000002</c:v>
                      </c:pt>
                      <c:pt idx="7">
                        <c:v>0.4798</c:v>
                      </c:pt>
                      <c:pt idx="8">
                        <c:v>0.47439999999999999</c:v>
                      </c:pt>
                      <c:pt idx="9">
                        <c:v>0.46779999999999999</c:v>
                      </c:pt>
                      <c:pt idx="10">
                        <c:v>0.45979999999999999</c:v>
                      </c:pt>
                      <c:pt idx="11">
                        <c:v>0.4501</c:v>
                      </c:pt>
                      <c:pt idx="12">
                        <c:v>0.43859999999999999</c:v>
                      </c:pt>
                      <c:pt idx="13">
                        <c:v>0.4249</c:v>
                      </c:pt>
                      <c:pt idx="14">
                        <c:v>0.40899999999999997</c:v>
                      </c:pt>
                      <c:pt idx="15">
                        <c:v>0.39079999999999998</c:v>
                      </c:pt>
                      <c:pt idx="16">
                        <c:v>0.37059999999999998</c:v>
                      </c:pt>
                      <c:pt idx="17">
                        <c:v>0.34860000000000002</c:v>
                      </c:pt>
                      <c:pt idx="18">
                        <c:v>0.32529999999999998</c:v>
                      </c:pt>
                      <c:pt idx="19">
                        <c:v>0.30149999999999999</c:v>
                      </c:pt>
                      <c:pt idx="20">
                        <c:v>0.27800000000000002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F6E-4355-98DD-8D7879C0216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(2)'!$J$93:$J$113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0.49869999999999998</c:v>
                      </c:pt>
                      <c:pt idx="2">
                        <c:v>0.49709999999999999</c:v>
                      </c:pt>
                      <c:pt idx="3">
                        <c:v>0.49509999999999998</c:v>
                      </c:pt>
                      <c:pt idx="4">
                        <c:v>0.49280000000000002</c:v>
                      </c:pt>
                      <c:pt idx="5">
                        <c:v>0.4899</c:v>
                      </c:pt>
                      <c:pt idx="6">
                        <c:v>0.4864</c:v>
                      </c:pt>
                      <c:pt idx="7">
                        <c:v>0.48220000000000002</c:v>
                      </c:pt>
                      <c:pt idx="8">
                        <c:v>0.47720000000000001</c:v>
                      </c:pt>
                      <c:pt idx="9">
                        <c:v>0.47120000000000001</c:v>
                      </c:pt>
                      <c:pt idx="10">
                        <c:v>0.4642</c:v>
                      </c:pt>
                      <c:pt idx="11">
                        <c:v>0.45600000000000002</c:v>
                      </c:pt>
                      <c:pt idx="12">
                        <c:v>0.44650000000000001</c:v>
                      </c:pt>
                      <c:pt idx="13">
                        <c:v>0.43590000000000001</c:v>
                      </c:pt>
                      <c:pt idx="14">
                        <c:v>0.42409999999999998</c:v>
                      </c:pt>
                      <c:pt idx="15">
                        <c:v>0.41139999999999999</c:v>
                      </c:pt>
                      <c:pt idx="16">
                        <c:v>0.39810000000000001</c:v>
                      </c:pt>
                      <c:pt idx="17">
                        <c:v>0.38450000000000001</c:v>
                      </c:pt>
                      <c:pt idx="18">
                        <c:v>0.37109999999999999</c:v>
                      </c:pt>
                      <c:pt idx="19">
                        <c:v>0.3584</c:v>
                      </c:pt>
                      <c:pt idx="20">
                        <c:v>0.3468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F6E-4355-98DD-8D7879C0216B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(2)'!$J$137:$J$157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0.4955</c:v>
                      </c:pt>
                      <c:pt idx="2">
                        <c:v>0.49409999999999998</c:v>
                      </c:pt>
                      <c:pt idx="3">
                        <c:v>0.49209999999999998</c:v>
                      </c:pt>
                      <c:pt idx="4">
                        <c:v>0.4894</c:v>
                      </c:pt>
                      <c:pt idx="5">
                        <c:v>0.48609999999999998</c:v>
                      </c:pt>
                      <c:pt idx="6">
                        <c:v>0.48209999999999997</c:v>
                      </c:pt>
                      <c:pt idx="7">
                        <c:v>0.4773</c:v>
                      </c:pt>
                      <c:pt idx="8">
                        <c:v>0.47160000000000002</c:v>
                      </c:pt>
                      <c:pt idx="9">
                        <c:v>0.46489999999999998</c:v>
                      </c:pt>
                      <c:pt idx="10">
                        <c:v>0.45710000000000001</c:v>
                      </c:pt>
                      <c:pt idx="11">
                        <c:v>0.44819999999999999</c:v>
                      </c:pt>
                      <c:pt idx="12">
                        <c:v>0.43830000000000002</c:v>
                      </c:pt>
                      <c:pt idx="13">
                        <c:v>0.42730000000000001</c:v>
                      </c:pt>
                      <c:pt idx="14">
                        <c:v>0.41539999999999999</c:v>
                      </c:pt>
                      <c:pt idx="15">
                        <c:v>0.40279999999999999</c:v>
                      </c:pt>
                      <c:pt idx="16">
                        <c:v>0.38969999999999999</c:v>
                      </c:pt>
                      <c:pt idx="17">
                        <c:v>0.37630000000000002</c:v>
                      </c:pt>
                      <c:pt idx="18">
                        <c:v>0.36280000000000001</c:v>
                      </c:pt>
                      <c:pt idx="19">
                        <c:v>0.34949999999999998</c:v>
                      </c:pt>
                      <c:pt idx="20">
                        <c:v>0.33650000000000002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F6E-4355-98DD-8D7879C0216B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(2)'!$K$5:$K$25</c:f>
              <c:numCache>
                <c:formatCode>General</c:formatCode>
                <c:ptCount val="21"/>
                <c:pt idx="0">
                  <c:v>0</c:v>
                </c:pt>
                <c:pt idx="1">
                  <c:v>1.9099999999999999E-2</c:v>
                </c:pt>
                <c:pt idx="2">
                  <c:v>2.69E-2</c:v>
                </c:pt>
                <c:pt idx="3">
                  <c:v>3.2800000000000003E-2</c:v>
                </c:pt>
                <c:pt idx="4">
                  <c:v>3.78E-2</c:v>
                </c:pt>
                <c:pt idx="5">
                  <c:v>4.2000000000000003E-2</c:v>
                </c:pt>
                <c:pt idx="6">
                  <c:v>4.5600000000000002E-2</c:v>
                </c:pt>
                <c:pt idx="7">
                  <c:v>4.8599999999999997E-2</c:v>
                </c:pt>
                <c:pt idx="8">
                  <c:v>5.11E-2</c:v>
                </c:pt>
                <c:pt idx="9">
                  <c:v>5.3100000000000001E-2</c:v>
                </c:pt>
                <c:pt idx="10">
                  <c:v>5.45E-2</c:v>
                </c:pt>
                <c:pt idx="11">
                  <c:v>5.5300000000000002E-2</c:v>
                </c:pt>
                <c:pt idx="12">
                  <c:v>5.5599999999999997E-2</c:v>
                </c:pt>
                <c:pt idx="13">
                  <c:v>5.5300000000000002E-2</c:v>
                </c:pt>
                <c:pt idx="14">
                  <c:v>5.4399999999999997E-2</c:v>
                </c:pt>
                <c:pt idx="15">
                  <c:v>5.3199999999999997E-2</c:v>
                </c:pt>
                <c:pt idx="16">
                  <c:v>5.1700000000000003E-2</c:v>
                </c:pt>
                <c:pt idx="17">
                  <c:v>5.0099999999999999E-2</c:v>
                </c:pt>
                <c:pt idx="18">
                  <c:v>4.8599999999999997E-2</c:v>
                </c:pt>
                <c:pt idx="19">
                  <c:v>4.7500000000000001E-2</c:v>
                </c:pt>
                <c:pt idx="20">
                  <c:v>4.6899999999999997E-2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28-4998-81AD-E41EB09DB2DA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(2)'!$K$159:$K$179</c:f>
              <c:numCache>
                <c:formatCode>General</c:formatCode>
                <c:ptCount val="21"/>
                <c:pt idx="0">
                  <c:v>0</c:v>
                </c:pt>
                <c:pt idx="1">
                  <c:v>2.8999999999999998E-3</c:v>
                </c:pt>
                <c:pt idx="2">
                  <c:v>4.1000000000000003E-3</c:v>
                </c:pt>
                <c:pt idx="3">
                  <c:v>5.3E-3</c:v>
                </c:pt>
                <c:pt idx="4">
                  <c:v>6.4999999999999997E-3</c:v>
                </c:pt>
                <c:pt idx="5">
                  <c:v>7.7999999999999996E-3</c:v>
                </c:pt>
                <c:pt idx="6">
                  <c:v>9.4000000000000004E-3</c:v>
                </c:pt>
                <c:pt idx="7">
                  <c:v>1.11E-2</c:v>
                </c:pt>
                <c:pt idx="8">
                  <c:v>1.32E-2</c:v>
                </c:pt>
                <c:pt idx="9">
                  <c:v>1.5699999999999999E-2</c:v>
                </c:pt>
                <c:pt idx="10">
                  <c:v>1.8700000000000001E-2</c:v>
                </c:pt>
                <c:pt idx="11">
                  <c:v>2.23E-2</c:v>
                </c:pt>
                <c:pt idx="12">
                  <c:v>2.6700000000000002E-2</c:v>
                </c:pt>
                <c:pt idx="13">
                  <c:v>3.1899999999999998E-2</c:v>
                </c:pt>
                <c:pt idx="14">
                  <c:v>3.7900000000000003E-2</c:v>
                </c:pt>
                <c:pt idx="15">
                  <c:v>4.4999999999999998E-2</c:v>
                </c:pt>
                <c:pt idx="16">
                  <c:v>5.2900000000000003E-2</c:v>
                </c:pt>
                <c:pt idx="17">
                  <c:v>6.1499999999999999E-2</c:v>
                </c:pt>
                <c:pt idx="18">
                  <c:v>7.0800000000000002E-2</c:v>
                </c:pt>
                <c:pt idx="19">
                  <c:v>8.0299999999999996E-2</c:v>
                </c:pt>
                <c:pt idx="20">
                  <c:v>8.9700000000000002E-2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28-4998-81AD-E41EB09DB2DA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(2)'!$K$115:$K$135</c:f>
              <c:numCache>
                <c:formatCode>General</c:formatCode>
                <c:ptCount val="21"/>
                <c:pt idx="0">
                  <c:v>0</c:v>
                </c:pt>
                <c:pt idx="1">
                  <c:v>1.9300000000000001E-2</c:v>
                </c:pt>
                <c:pt idx="2">
                  <c:v>2.7699999999999999E-2</c:v>
                </c:pt>
                <c:pt idx="3">
                  <c:v>3.4599999999999999E-2</c:v>
                </c:pt>
                <c:pt idx="4">
                  <c:v>4.0800000000000003E-2</c:v>
                </c:pt>
                <c:pt idx="5">
                  <c:v>4.6699999999999998E-2</c:v>
                </c:pt>
                <c:pt idx="6">
                  <c:v>5.2499999999999998E-2</c:v>
                </c:pt>
                <c:pt idx="7">
                  <c:v>5.8400000000000001E-2</c:v>
                </c:pt>
                <c:pt idx="8">
                  <c:v>6.4500000000000002E-2</c:v>
                </c:pt>
                <c:pt idx="9">
                  <c:v>7.0900000000000005E-2</c:v>
                </c:pt>
                <c:pt idx="10">
                  <c:v>7.7799999999999994E-2</c:v>
                </c:pt>
                <c:pt idx="11">
                  <c:v>8.5300000000000001E-2</c:v>
                </c:pt>
                <c:pt idx="12">
                  <c:v>9.3600000000000003E-2</c:v>
                </c:pt>
                <c:pt idx="13">
                  <c:v>0.1027</c:v>
                </c:pt>
                <c:pt idx="14">
                  <c:v>0.11260000000000001</c:v>
                </c:pt>
                <c:pt idx="15">
                  <c:v>0.1235</c:v>
                </c:pt>
                <c:pt idx="16">
                  <c:v>0.1353</c:v>
                </c:pt>
                <c:pt idx="17">
                  <c:v>0.14779999999999999</c:v>
                </c:pt>
                <c:pt idx="18">
                  <c:v>0.16089999999999999</c:v>
                </c:pt>
                <c:pt idx="19">
                  <c:v>0.1741</c:v>
                </c:pt>
                <c:pt idx="20">
                  <c:v>0.18709999999999999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28-4998-81AD-E41EB09DB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(2)'!$K$27:$K$47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1E-4</c:v>
                      </c:pt>
                      <c:pt idx="1">
                        <c:v>9.2399999999999996E-2</c:v>
                      </c:pt>
                      <c:pt idx="2">
                        <c:v>0.1198</c:v>
                      </c:pt>
                      <c:pt idx="3">
                        <c:v>0.1348</c:v>
                      </c:pt>
                      <c:pt idx="4">
                        <c:v>0.14319999999999999</c:v>
                      </c:pt>
                      <c:pt idx="5">
                        <c:v>0.1474</c:v>
                      </c:pt>
                      <c:pt idx="6">
                        <c:v>0.1487</c:v>
                      </c:pt>
                      <c:pt idx="7">
                        <c:v>0.14799999999999999</c:v>
                      </c:pt>
                      <c:pt idx="8">
                        <c:v>0.1459</c:v>
                      </c:pt>
                      <c:pt idx="9">
                        <c:v>0.14280000000000001</c:v>
                      </c:pt>
                      <c:pt idx="10">
                        <c:v>0.13900000000000001</c:v>
                      </c:pt>
                      <c:pt idx="11">
                        <c:v>0.13489999999999999</c:v>
                      </c:pt>
                      <c:pt idx="12">
                        <c:v>0.13059999999999999</c:v>
                      </c:pt>
                      <c:pt idx="13">
                        <c:v>0.12620000000000001</c:v>
                      </c:pt>
                      <c:pt idx="14">
                        <c:v>0.12180000000000001</c:v>
                      </c:pt>
                      <c:pt idx="15">
                        <c:v>0.1176</c:v>
                      </c:pt>
                      <c:pt idx="16">
                        <c:v>0.11360000000000001</c:v>
                      </c:pt>
                      <c:pt idx="17">
                        <c:v>0.1099</c:v>
                      </c:pt>
                      <c:pt idx="18">
                        <c:v>0.10639999999999999</c:v>
                      </c:pt>
                      <c:pt idx="19">
                        <c:v>0.10340000000000001</c:v>
                      </c:pt>
                      <c:pt idx="20">
                        <c:v>0.1007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CE28-4998-81AD-E41EB09DB2DA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(2)'!$K$49:$K$69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3.0999999999999999E-3</c:v>
                      </c:pt>
                      <c:pt idx="2">
                        <c:v>4.4999999999999997E-3</c:v>
                      </c:pt>
                      <c:pt idx="3">
                        <c:v>5.7000000000000002E-3</c:v>
                      </c:pt>
                      <c:pt idx="4">
                        <c:v>7.0000000000000001E-3</c:v>
                      </c:pt>
                      <c:pt idx="5">
                        <c:v>8.5000000000000006E-3</c:v>
                      </c:pt>
                      <c:pt idx="6">
                        <c:v>1.0200000000000001E-2</c:v>
                      </c:pt>
                      <c:pt idx="7">
                        <c:v>1.23E-2</c:v>
                      </c:pt>
                      <c:pt idx="8">
                        <c:v>1.4800000000000001E-2</c:v>
                      </c:pt>
                      <c:pt idx="9">
                        <c:v>1.7899999999999999E-2</c:v>
                      </c:pt>
                      <c:pt idx="10">
                        <c:v>2.18E-2</c:v>
                      </c:pt>
                      <c:pt idx="11">
                        <c:v>2.6499999999999999E-2</c:v>
                      </c:pt>
                      <c:pt idx="12">
                        <c:v>3.2300000000000002E-2</c:v>
                      </c:pt>
                      <c:pt idx="13">
                        <c:v>3.95E-2</c:v>
                      </c:pt>
                      <c:pt idx="14">
                        <c:v>4.82E-2</c:v>
                      </c:pt>
                      <c:pt idx="15">
                        <c:v>5.8700000000000002E-2</c:v>
                      </c:pt>
                      <c:pt idx="16">
                        <c:v>7.1099999999999997E-2</c:v>
                      </c:pt>
                      <c:pt idx="17">
                        <c:v>8.5500000000000007E-2</c:v>
                      </c:pt>
                      <c:pt idx="18">
                        <c:v>0.1017</c:v>
                      </c:pt>
                      <c:pt idx="19">
                        <c:v>0.1195</c:v>
                      </c:pt>
                      <c:pt idx="20">
                        <c:v>0.13850000000000001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E28-4998-81AD-E41EB09DB2D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(2)'!$K$71:$K$91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1.7000000000000001E-2</c:v>
                      </c:pt>
                      <c:pt idx="2">
                        <c:v>2.3699999999999999E-2</c:v>
                      </c:pt>
                      <c:pt idx="3">
                        <c:v>2.86E-2</c:v>
                      </c:pt>
                      <c:pt idx="4">
                        <c:v>3.2500000000000001E-2</c:v>
                      </c:pt>
                      <c:pt idx="5">
                        <c:v>3.5700000000000003E-2</c:v>
                      </c:pt>
                      <c:pt idx="6">
                        <c:v>3.8100000000000002E-2</c:v>
                      </c:pt>
                      <c:pt idx="7">
                        <c:v>3.9800000000000002E-2</c:v>
                      </c:pt>
                      <c:pt idx="8">
                        <c:v>4.0800000000000003E-2</c:v>
                      </c:pt>
                      <c:pt idx="9">
                        <c:v>4.1000000000000002E-2</c:v>
                      </c:pt>
                      <c:pt idx="10">
                        <c:v>4.0399999999999998E-2</c:v>
                      </c:pt>
                      <c:pt idx="11">
                        <c:v>3.8899999999999997E-2</c:v>
                      </c:pt>
                      <c:pt idx="12">
                        <c:v>3.6499999999999998E-2</c:v>
                      </c:pt>
                      <c:pt idx="13">
                        <c:v>3.3099999999999997E-2</c:v>
                      </c:pt>
                      <c:pt idx="14">
                        <c:v>2.8799999999999999E-2</c:v>
                      </c:pt>
                      <c:pt idx="15">
                        <c:v>2.3800000000000002E-2</c:v>
                      </c:pt>
                      <c:pt idx="16">
                        <c:v>1.83E-2</c:v>
                      </c:pt>
                      <c:pt idx="17">
                        <c:v>1.2500000000000001E-2</c:v>
                      </c:pt>
                      <c:pt idx="18">
                        <c:v>7.0000000000000001E-3</c:v>
                      </c:pt>
                      <c:pt idx="19">
                        <c:v>2.2000000000000001E-3</c:v>
                      </c:pt>
                      <c:pt idx="20">
                        <c:v>-1.5E-3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E28-4998-81AD-E41EB09DB2DA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(2)'!$K$93:$K$113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1.8499999999999999E-2</c:v>
                      </c:pt>
                      <c:pt idx="2">
                        <c:v>2.6100000000000002E-2</c:v>
                      </c:pt>
                      <c:pt idx="3">
                        <c:v>3.1899999999999998E-2</c:v>
                      </c:pt>
                      <c:pt idx="4">
                        <c:v>3.6600000000000001E-2</c:v>
                      </c:pt>
                      <c:pt idx="5">
                        <c:v>4.0500000000000001E-2</c:v>
                      </c:pt>
                      <c:pt idx="6">
                        <c:v>4.3700000000000003E-2</c:v>
                      </c:pt>
                      <c:pt idx="7">
                        <c:v>4.6300000000000001E-2</c:v>
                      </c:pt>
                      <c:pt idx="8">
                        <c:v>4.82E-2</c:v>
                      </c:pt>
                      <c:pt idx="9">
                        <c:v>4.9399999999999999E-2</c:v>
                      </c:pt>
                      <c:pt idx="10">
                        <c:v>4.9799999999999997E-2</c:v>
                      </c:pt>
                      <c:pt idx="11">
                        <c:v>4.9399999999999999E-2</c:v>
                      </c:pt>
                      <c:pt idx="12">
                        <c:v>4.8099999999999997E-2</c:v>
                      </c:pt>
                      <c:pt idx="13">
                        <c:v>4.58E-2</c:v>
                      </c:pt>
                      <c:pt idx="14">
                        <c:v>4.2599999999999999E-2</c:v>
                      </c:pt>
                      <c:pt idx="15">
                        <c:v>3.85E-2</c:v>
                      </c:pt>
                      <c:pt idx="16">
                        <c:v>3.3700000000000001E-2</c:v>
                      </c:pt>
                      <c:pt idx="17">
                        <c:v>2.8199999999999999E-2</c:v>
                      </c:pt>
                      <c:pt idx="18">
                        <c:v>2.23E-2</c:v>
                      </c:pt>
                      <c:pt idx="19">
                        <c:v>1.6400000000000001E-2</c:v>
                      </c:pt>
                      <c:pt idx="20">
                        <c:v>1.0699999999999999E-2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E28-4998-81AD-E41EB09DB2DA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(2)'!$K$137:$K$157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1.95E-2</c:v>
                      </c:pt>
                      <c:pt idx="2">
                        <c:v>2.81E-2</c:v>
                      </c:pt>
                      <c:pt idx="3">
                        <c:v>3.49E-2</c:v>
                      </c:pt>
                      <c:pt idx="4">
                        <c:v>4.0599999999999997E-2</c:v>
                      </c:pt>
                      <c:pt idx="5">
                        <c:v>4.5400000000000003E-2</c:v>
                      </c:pt>
                      <c:pt idx="6">
                        <c:v>4.9299999999999997E-2</c:v>
                      </c:pt>
                      <c:pt idx="7">
                        <c:v>5.2200000000000003E-2</c:v>
                      </c:pt>
                      <c:pt idx="8">
                        <c:v>5.3999999999999999E-2</c:v>
                      </c:pt>
                      <c:pt idx="9">
                        <c:v>5.4600000000000003E-2</c:v>
                      </c:pt>
                      <c:pt idx="10">
                        <c:v>5.3900000000000003E-2</c:v>
                      </c:pt>
                      <c:pt idx="11">
                        <c:v>5.1900000000000002E-2</c:v>
                      </c:pt>
                      <c:pt idx="12">
                        <c:v>4.8599999999999997E-2</c:v>
                      </c:pt>
                      <c:pt idx="13">
                        <c:v>4.41E-2</c:v>
                      </c:pt>
                      <c:pt idx="14">
                        <c:v>3.8600000000000002E-2</c:v>
                      </c:pt>
                      <c:pt idx="15">
                        <c:v>3.2300000000000002E-2</c:v>
                      </c:pt>
                      <c:pt idx="16">
                        <c:v>2.5700000000000001E-2</c:v>
                      </c:pt>
                      <c:pt idx="17">
                        <c:v>1.9099999999999999E-2</c:v>
                      </c:pt>
                      <c:pt idx="18">
                        <c:v>1.29E-2</c:v>
                      </c:pt>
                      <c:pt idx="19">
                        <c:v>7.4999999999999997E-3</c:v>
                      </c:pt>
                      <c:pt idx="20">
                        <c:v>3.0999999999999999E-3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E28-4998-81AD-E41EB09DB2DA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Im(rho^2_1-1)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(2)'!$L$5:$L$25</c:f>
              <c:numCache>
                <c:formatCode>General</c:formatCode>
                <c:ptCount val="21"/>
                <c:pt idx="0">
                  <c:v>-0.5</c:v>
                </c:pt>
                <c:pt idx="1">
                  <c:v>-0.49540000000000001</c:v>
                </c:pt>
                <c:pt idx="2">
                  <c:v>-0.49359999999999998</c:v>
                </c:pt>
                <c:pt idx="3">
                  <c:v>-0.4909</c:v>
                </c:pt>
                <c:pt idx="4">
                  <c:v>-0.48709999999999998</c:v>
                </c:pt>
                <c:pt idx="5">
                  <c:v>-0.48199999999999998</c:v>
                </c:pt>
                <c:pt idx="6">
                  <c:v>-0.47549999999999998</c:v>
                </c:pt>
                <c:pt idx="7">
                  <c:v>-0.46710000000000002</c:v>
                </c:pt>
                <c:pt idx="8">
                  <c:v>-0.45669999999999999</c:v>
                </c:pt>
                <c:pt idx="9">
                  <c:v>-0.44369999999999998</c:v>
                </c:pt>
                <c:pt idx="10">
                  <c:v>-0.4279</c:v>
                </c:pt>
                <c:pt idx="11">
                  <c:v>-0.40889999999999999</c:v>
                </c:pt>
                <c:pt idx="12">
                  <c:v>-0.38650000000000001</c:v>
                </c:pt>
                <c:pt idx="13">
                  <c:v>-0.3604</c:v>
                </c:pt>
                <c:pt idx="14">
                  <c:v>-0.33100000000000002</c:v>
                </c:pt>
                <c:pt idx="15">
                  <c:v>-0.29859999999999998</c:v>
                </c:pt>
                <c:pt idx="16">
                  <c:v>-0.26400000000000001</c:v>
                </c:pt>
                <c:pt idx="17">
                  <c:v>-0.2281</c:v>
                </c:pt>
                <c:pt idx="18">
                  <c:v>-0.19239999999999999</c:v>
                </c:pt>
                <c:pt idx="19">
                  <c:v>-0.158</c:v>
                </c:pt>
                <c:pt idx="20">
                  <c:v>-0.12620000000000001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98-4027-934A-9AE26142D02E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(2)'!$L$159:$L$179</c:f>
              <c:numCache>
                <c:formatCode>General</c:formatCode>
                <c:ptCount val="21"/>
                <c:pt idx="0">
                  <c:v>-0.5</c:v>
                </c:pt>
                <c:pt idx="1">
                  <c:v>-0.49659999999999999</c:v>
                </c:pt>
                <c:pt idx="2">
                  <c:v>-0.49640000000000001</c:v>
                </c:pt>
                <c:pt idx="3">
                  <c:v>-0.49540000000000001</c:v>
                </c:pt>
                <c:pt idx="4">
                  <c:v>-0.49380000000000002</c:v>
                </c:pt>
                <c:pt idx="5">
                  <c:v>-0.49120000000000003</c:v>
                </c:pt>
                <c:pt idx="6">
                  <c:v>-0.48759999999999998</c:v>
                </c:pt>
                <c:pt idx="7">
                  <c:v>-0.48259999999999997</c:v>
                </c:pt>
                <c:pt idx="8">
                  <c:v>-0.47599999999999998</c:v>
                </c:pt>
                <c:pt idx="9">
                  <c:v>-0.46729999999999999</c:v>
                </c:pt>
                <c:pt idx="10">
                  <c:v>-0.45619999999999999</c:v>
                </c:pt>
                <c:pt idx="11">
                  <c:v>-0.44209999999999999</c:v>
                </c:pt>
                <c:pt idx="12">
                  <c:v>-0.42449999999999999</c:v>
                </c:pt>
                <c:pt idx="13">
                  <c:v>-0.40300000000000002</c:v>
                </c:pt>
                <c:pt idx="14">
                  <c:v>-0.37730000000000002</c:v>
                </c:pt>
                <c:pt idx="15">
                  <c:v>-0.34739999999999999</c:v>
                </c:pt>
                <c:pt idx="16">
                  <c:v>-0.3135</c:v>
                </c:pt>
                <c:pt idx="17">
                  <c:v>-0.27660000000000001</c:v>
                </c:pt>
                <c:pt idx="18">
                  <c:v>-0.23769999999999999</c:v>
                </c:pt>
                <c:pt idx="19">
                  <c:v>-0.1986</c:v>
                </c:pt>
                <c:pt idx="20">
                  <c:v>-0.1608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F98-4027-934A-9AE26142D02E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(2)'!$L$115:$L$135</c:f>
              <c:numCache>
                <c:formatCode>General</c:formatCode>
                <c:ptCount val="21"/>
                <c:pt idx="0">
                  <c:v>-0.5</c:v>
                </c:pt>
                <c:pt idx="1">
                  <c:v>-0.4955</c:v>
                </c:pt>
                <c:pt idx="2">
                  <c:v>-0.49409999999999998</c:v>
                </c:pt>
                <c:pt idx="3">
                  <c:v>-0.49209999999999998</c:v>
                </c:pt>
                <c:pt idx="4">
                  <c:v>-0.48949999999999999</c:v>
                </c:pt>
                <c:pt idx="5">
                  <c:v>-0.48620000000000002</c:v>
                </c:pt>
                <c:pt idx="6">
                  <c:v>-0.48220000000000002</c:v>
                </c:pt>
                <c:pt idx="7">
                  <c:v>-0.47720000000000001</c:v>
                </c:pt>
                <c:pt idx="8">
                  <c:v>-0.47110000000000002</c:v>
                </c:pt>
                <c:pt idx="9">
                  <c:v>-0.46379999999999999</c:v>
                </c:pt>
                <c:pt idx="10">
                  <c:v>-0.45500000000000002</c:v>
                </c:pt>
                <c:pt idx="11">
                  <c:v>-0.44450000000000001</c:v>
                </c:pt>
                <c:pt idx="12">
                  <c:v>-0.43230000000000002</c:v>
                </c:pt>
                <c:pt idx="13">
                  <c:v>-0.41799999999999998</c:v>
                </c:pt>
                <c:pt idx="14">
                  <c:v>-0.4017</c:v>
                </c:pt>
                <c:pt idx="15">
                  <c:v>-0.38350000000000001</c:v>
                </c:pt>
                <c:pt idx="16">
                  <c:v>-0.36370000000000002</c:v>
                </c:pt>
                <c:pt idx="17">
                  <c:v>-0.34260000000000002</c:v>
                </c:pt>
                <c:pt idx="18">
                  <c:v>-0.32100000000000001</c:v>
                </c:pt>
                <c:pt idx="19">
                  <c:v>-0.29959999999999998</c:v>
                </c:pt>
                <c:pt idx="20">
                  <c:v>-0.2792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F98-4027-934A-9AE26142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(2)'!$L$27:$L$47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-0.44069999999999998</c:v>
                      </c:pt>
                      <c:pt idx="2">
                        <c:v>-0.42920000000000003</c:v>
                      </c:pt>
                      <c:pt idx="3">
                        <c:v>-0.41270000000000001</c:v>
                      </c:pt>
                      <c:pt idx="4">
                        <c:v>-0.39369999999999999</c:v>
                      </c:pt>
                      <c:pt idx="5">
                        <c:v>-0.37340000000000001</c:v>
                      </c:pt>
                      <c:pt idx="6">
                        <c:v>-0.35260000000000002</c:v>
                      </c:pt>
                      <c:pt idx="7">
                        <c:v>-0.33169999999999999</c:v>
                      </c:pt>
                      <c:pt idx="8">
                        <c:v>-0.311</c:v>
                      </c:pt>
                      <c:pt idx="9">
                        <c:v>-0.29070000000000001</c:v>
                      </c:pt>
                      <c:pt idx="10">
                        <c:v>-0.27089999999999997</c:v>
                      </c:pt>
                      <c:pt idx="11">
                        <c:v>-0.25169999999999998</c:v>
                      </c:pt>
                      <c:pt idx="12">
                        <c:v>-0.23330000000000001</c:v>
                      </c:pt>
                      <c:pt idx="13">
                        <c:v>-0.2157</c:v>
                      </c:pt>
                      <c:pt idx="14">
                        <c:v>-0.1988</c:v>
                      </c:pt>
                      <c:pt idx="15">
                        <c:v>-0.18290000000000001</c:v>
                      </c:pt>
                      <c:pt idx="16">
                        <c:v>-0.1678</c:v>
                      </c:pt>
                      <c:pt idx="17">
                        <c:v>-0.15359999999999999</c:v>
                      </c:pt>
                      <c:pt idx="18">
                        <c:v>-0.14030000000000001</c:v>
                      </c:pt>
                      <c:pt idx="19">
                        <c:v>-0.128</c:v>
                      </c:pt>
                      <c:pt idx="20">
                        <c:v>-0.11650000000000001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F98-4027-934A-9AE26142D02E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(2)'!$L$49:$L$69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-0.49540000000000001</c:v>
                      </c:pt>
                      <c:pt idx="2">
                        <c:v>-0.49569999999999997</c:v>
                      </c:pt>
                      <c:pt idx="3">
                        <c:v>-0.49540000000000001</c:v>
                      </c:pt>
                      <c:pt idx="4">
                        <c:v>-0.49480000000000002</c:v>
                      </c:pt>
                      <c:pt idx="5">
                        <c:v>-0.49380000000000002</c:v>
                      </c:pt>
                      <c:pt idx="6">
                        <c:v>-0.4924</c:v>
                      </c:pt>
                      <c:pt idx="7">
                        <c:v>-0.49059999999999998</c:v>
                      </c:pt>
                      <c:pt idx="8">
                        <c:v>-0.48820000000000002</c:v>
                      </c:pt>
                      <c:pt idx="9">
                        <c:v>-0.48509999999999998</c:v>
                      </c:pt>
                      <c:pt idx="10">
                        <c:v>-0.48120000000000002</c:v>
                      </c:pt>
                      <c:pt idx="11">
                        <c:v>-0.47620000000000001</c:v>
                      </c:pt>
                      <c:pt idx="12">
                        <c:v>-0.47010000000000002</c:v>
                      </c:pt>
                      <c:pt idx="13">
                        <c:v>-0.46250000000000002</c:v>
                      </c:pt>
                      <c:pt idx="14">
                        <c:v>-0.45329999999999998</c:v>
                      </c:pt>
                      <c:pt idx="15">
                        <c:v>-0.44230000000000003</c:v>
                      </c:pt>
                      <c:pt idx="16">
                        <c:v>-0.42930000000000001</c:v>
                      </c:pt>
                      <c:pt idx="17">
                        <c:v>-0.41439999999999999</c:v>
                      </c:pt>
                      <c:pt idx="18">
                        <c:v>-0.39779999999999999</c:v>
                      </c:pt>
                      <c:pt idx="19">
                        <c:v>-0.37969999999999998</c:v>
                      </c:pt>
                      <c:pt idx="20">
                        <c:v>-0.36080000000000001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F98-4027-934A-9AE26142D02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(2)'!$L$71:$L$91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-0.49540000000000001</c:v>
                      </c:pt>
                      <c:pt idx="2">
                        <c:v>-0.49399999999999999</c:v>
                      </c:pt>
                      <c:pt idx="3">
                        <c:v>-0.49159999999999998</c:v>
                      </c:pt>
                      <c:pt idx="4">
                        <c:v>-0.48820000000000002</c:v>
                      </c:pt>
                      <c:pt idx="5">
                        <c:v>-0.48359999999999997</c:v>
                      </c:pt>
                      <c:pt idx="6">
                        <c:v>-0.47760000000000002</c:v>
                      </c:pt>
                      <c:pt idx="7">
                        <c:v>-0.4698</c:v>
                      </c:pt>
                      <c:pt idx="8">
                        <c:v>-0.45989999999999998</c:v>
                      </c:pt>
                      <c:pt idx="9">
                        <c:v>-0.44740000000000002</c:v>
                      </c:pt>
                      <c:pt idx="10">
                        <c:v>-0.43190000000000001</c:v>
                      </c:pt>
                      <c:pt idx="11">
                        <c:v>-0.41270000000000001</c:v>
                      </c:pt>
                      <c:pt idx="12">
                        <c:v>-0.38950000000000001</c:v>
                      </c:pt>
                      <c:pt idx="13">
                        <c:v>-0.36180000000000001</c:v>
                      </c:pt>
                      <c:pt idx="14">
                        <c:v>-0.32950000000000002</c:v>
                      </c:pt>
                      <c:pt idx="15">
                        <c:v>-0.29260000000000003</c:v>
                      </c:pt>
                      <c:pt idx="16">
                        <c:v>-0.25169999999999998</c:v>
                      </c:pt>
                      <c:pt idx="17">
                        <c:v>-0.2079</c:v>
                      </c:pt>
                      <c:pt idx="18">
                        <c:v>-0.16259999999999999</c:v>
                      </c:pt>
                      <c:pt idx="19">
                        <c:v>-0.1178</c:v>
                      </c:pt>
                      <c:pt idx="20">
                        <c:v>-7.5300000000000006E-2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F98-4027-934A-9AE26142D02E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(2)'!$L$93:$L$113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-0.49859999999999999</c:v>
                      </c:pt>
                      <c:pt idx="2">
                        <c:v>-0.49659999999999999</c:v>
                      </c:pt>
                      <c:pt idx="3">
                        <c:v>-0.49390000000000001</c:v>
                      </c:pt>
                      <c:pt idx="4">
                        <c:v>-0.49030000000000001</c:v>
                      </c:pt>
                      <c:pt idx="5">
                        <c:v>-0.48559999999999998</c:v>
                      </c:pt>
                      <c:pt idx="6">
                        <c:v>-0.47949999999999998</c:v>
                      </c:pt>
                      <c:pt idx="7">
                        <c:v>-0.4718</c:v>
                      </c:pt>
                      <c:pt idx="8">
                        <c:v>-0.4622</c:v>
                      </c:pt>
                      <c:pt idx="9">
                        <c:v>-0.4501</c:v>
                      </c:pt>
                      <c:pt idx="10">
                        <c:v>-0.43540000000000001</c:v>
                      </c:pt>
                      <c:pt idx="11">
                        <c:v>-0.41749999999999998</c:v>
                      </c:pt>
                      <c:pt idx="12">
                        <c:v>-0.3962</c:v>
                      </c:pt>
                      <c:pt idx="13">
                        <c:v>-0.37119999999999997</c:v>
                      </c:pt>
                      <c:pt idx="14">
                        <c:v>-0.34260000000000002</c:v>
                      </c:pt>
                      <c:pt idx="15">
                        <c:v>-0.31059999999999999</c:v>
                      </c:pt>
                      <c:pt idx="16">
                        <c:v>-0.27560000000000001</c:v>
                      </c:pt>
                      <c:pt idx="17">
                        <c:v>-0.23860000000000001</c:v>
                      </c:pt>
                      <c:pt idx="18">
                        <c:v>-0.2006</c:v>
                      </c:pt>
                      <c:pt idx="19">
                        <c:v>-0.1628</c:v>
                      </c:pt>
                      <c:pt idx="20">
                        <c:v>-0.12640000000000001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F98-4027-934A-9AE26142D02E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(2)'!$L$137:$L$157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-0.49459999999999998</c:v>
                      </c:pt>
                      <c:pt idx="2">
                        <c:v>-0.49059999999999998</c:v>
                      </c:pt>
                      <c:pt idx="3">
                        <c:v>-0.48399999999999999</c:v>
                      </c:pt>
                      <c:pt idx="4">
                        <c:v>-0.4748</c:v>
                      </c:pt>
                      <c:pt idx="5">
                        <c:v>-0.46250000000000002</c:v>
                      </c:pt>
                      <c:pt idx="6">
                        <c:v>-0.4471</c:v>
                      </c:pt>
                      <c:pt idx="7">
                        <c:v>-0.42809999999999998</c:v>
                      </c:pt>
                      <c:pt idx="8">
                        <c:v>-0.40550000000000003</c:v>
                      </c:pt>
                      <c:pt idx="9">
                        <c:v>-0.37880000000000003</c:v>
                      </c:pt>
                      <c:pt idx="10">
                        <c:v>-0.34820000000000001</c:v>
                      </c:pt>
                      <c:pt idx="11">
                        <c:v>-0.31359999999999999</c:v>
                      </c:pt>
                      <c:pt idx="12">
                        <c:v>-0.27560000000000001</c:v>
                      </c:pt>
                      <c:pt idx="13">
                        <c:v>-0.23480000000000001</c:v>
                      </c:pt>
                      <c:pt idx="14">
                        <c:v>-0.192</c:v>
                      </c:pt>
                      <c:pt idx="15">
                        <c:v>-0.14860000000000001</c:v>
                      </c:pt>
                      <c:pt idx="16">
                        <c:v>-0.10580000000000001</c:v>
                      </c:pt>
                      <c:pt idx="17">
                        <c:v>-6.5000000000000002E-2</c:v>
                      </c:pt>
                      <c:pt idx="18">
                        <c:v>-2.7400000000000001E-2</c:v>
                      </c:pt>
                      <c:pt idx="19">
                        <c:v>6.1000000000000004E-3</c:v>
                      </c:pt>
                      <c:pt idx="20">
                        <c:v>3.4700000000000002E-2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F98-4027-934A-9AE26142D02E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77-48DC-A82C-3E09CE03F722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(2)'!$D$115:$D$135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1.61E-2</c:v>
                </c:pt>
                <c:pt idx="5">
                  <c:v>2.24E-2</c:v>
                </c:pt>
                <c:pt idx="6">
                  <c:v>0.03</c:v>
                </c:pt>
                <c:pt idx="7">
                  <c:v>3.9399999999999998E-2</c:v>
                </c:pt>
                <c:pt idx="8">
                  <c:v>5.0599999999999999E-2</c:v>
                </c:pt>
                <c:pt idx="9">
                  <c:v>6.4199999999999993E-2</c:v>
                </c:pt>
                <c:pt idx="10">
                  <c:v>8.0500000000000002E-2</c:v>
                </c:pt>
                <c:pt idx="11">
                  <c:v>9.9900000000000003E-2</c:v>
                </c:pt>
                <c:pt idx="12">
                  <c:v>0.1226</c:v>
                </c:pt>
                <c:pt idx="13">
                  <c:v>0.1489</c:v>
                </c:pt>
                <c:pt idx="14">
                  <c:v>0.1789</c:v>
                </c:pt>
                <c:pt idx="15">
                  <c:v>0.21240000000000001</c:v>
                </c:pt>
                <c:pt idx="16">
                  <c:v>0.24890000000000001</c:v>
                </c:pt>
                <c:pt idx="17">
                  <c:v>0.28749999999999998</c:v>
                </c:pt>
                <c:pt idx="18">
                  <c:v>0.3271</c:v>
                </c:pt>
                <c:pt idx="19">
                  <c:v>0.36620000000000003</c:v>
                </c:pt>
                <c:pt idx="20">
                  <c:v>0.40329999999999999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77-48DC-A82C-3E09CE03F722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(2)'!$D$137:$D$157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1.0800000000000001E-2</c:v>
                </c:pt>
                <c:pt idx="4">
                  <c:v>1.5800000000000002E-2</c:v>
                </c:pt>
                <c:pt idx="5">
                  <c:v>2.18E-2</c:v>
                </c:pt>
                <c:pt idx="6">
                  <c:v>2.9000000000000001E-2</c:v>
                </c:pt>
                <c:pt idx="7">
                  <c:v>3.7400000000000003E-2</c:v>
                </c:pt>
                <c:pt idx="8">
                  <c:v>4.7199999999999999E-2</c:v>
                </c:pt>
                <c:pt idx="9">
                  <c:v>5.8599999999999999E-2</c:v>
                </c:pt>
                <c:pt idx="10">
                  <c:v>7.1499999999999994E-2</c:v>
                </c:pt>
                <c:pt idx="11">
                  <c:v>8.5999999999999993E-2</c:v>
                </c:pt>
                <c:pt idx="12">
                  <c:v>0.10199999999999999</c:v>
                </c:pt>
                <c:pt idx="13">
                  <c:v>0.1192</c:v>
                </c:pt>
                <c:pt idx="14">
                  <c:v>0.13730000000000001</c:v>
                </c:pt>
                <c:pt idx="15">
                  <c:v>0.15590000000000001</c:v>
                </c:pt>
                <c:pt idx="16">
                  <c:v>0.17460000000000001</c:v>
                </c:pt>
                <c:pt idx="17">
                  <c:v>0.1928</c:v>
                </c:pt>
                <c:pt idx="18">
                  <c:v>0.21010000000000001</c:v>
                </c:pt>
                <c:pt idx="19">
                  <c:v>0.22620000000000001</c:v>
                </c:pt>
                <c:pt idx="20">
                  <c:v>0.2409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77-48DC-A82C-3E09CE03F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(2)'!$D$27:$D$47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3.9600000000000003E-2</c:v>
                      </c:pt>
                      <c:pt idx="2">
                        <c:v>7.3700000000000002E-2</c:v>
                      </c:pt>
                      <c:pt idx="3">
                        <c:v>0.1042</c:v>
                      </c:pt>
                      <c:pt idx="4">
                        <c:v>0.13170000000000001</c:v>
                      </c:pt>
                      <c:pt idx="5">
                        <c:v>0.15659999999999999</c:v>
                      </c:pt>
                      <c:pt idx="6">
                        <c:v>0.17910000000000001</c:v>
                      </c:pt>
                      <c:pt idx="7">
                        <c:v>0.19939999999999999</c:v>
                      </c:pt>
                      <c:pt idx="8">
                        <c:v>0.21759999999999999</c:v>
                      </c:pt>
                      <c:pt idx="9">
                        <c:v>0.23400000000000001</c:v>
                      </c:pt>
                      <c:pt idx="10">
                        <c:v>0.2487</c:v>
                      </c:pt>
                      <c:pt idx="11">
                        <c:v>0.26190000000000002</c:v>
                      </c:pt>
                      <c:pt idx="12">
                        <c:v>0.27379999999999999</c:v>
                      </c:pt>
                      <c:pt idx="13">
                        <c:v>0.28439999999999999</c:v>
                      </c:pt>
                      <c:pt idx="14">
                        <c:v>0.29380000000000001</c:v>
                      </c:pt>
                      <c:pt idx="15">
                        <c:v>0.30230000000000001</c:v>
                      </c:pt>
                      <c:pt idx="16">
                        <c:v>0.30980000000000002</c:v>
                      </c:pt>
                      <c:pt idx="17">
                        <c:v>0.3165</c:v>
                      </c:pt>
                      <c:pt idx="18">
                        <c:v>0.32250000000000001</c:v>
                      </c:pt>
                      <c:pt idx="19">
                        <c:v>0.32779999999999998</c:v>
                      </c:pt>
                      <c:pt idx="20">
                        <c:v>0.33250000000000002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677-48DC-A82C-3E09CE03F722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(2)'!$D$49:$D$69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8.0000000000000004E-4</c:v>
                      </c:pt>
                      <c:pt idx="2">
                        <c:v>1.5E-3</c:v>
                      </c:pt>
                      <c:pt idx="3">
                        <c:v>2.3999999999999998E-3</c:v>
                      </c:pt>
                      <c:pt idx="4">
                        <c:v>3.5000000000000001E-3</c:v>
                      </c:pt>
                      <c:pt idx="5">
                        <c:v>5.1000000000000004E-3</c:v>
                      </c:pt>
                      <c:pt idx="6">
                        <c:v>7.1000000000000004E-3</c:v>
                      </c:pt>
                      <c:pt idx="7">
                        <c:v>9.9000000000000008E-3</c:v>
                      </c:pt>
                      <c:pt idx="8">
                        <c:v>1.34E-2</c:v>
                      </c:pt>
                      <c:pt idx="9">
                        <c:v>1.8100000000000002E-2</c:v>
                      </c:pt>
                      <c:pt idx="10">
                        <c:v>2.4E-2</c:v>
                      </c:pt>
                      <c:pt idx="11">
                        <c:v>3.1600000000000003E-2</c:v>
                      </c:pt>
                      <c:pt idx="12">
                        <c:v>4.1099999999999998E-2</c:v>
                      </c:pt>
                      <c:pt idx="13">
                        <c:v>5.2900000000000003E-2</c:v>
                      </c:pt>
                      <c:pt idx="14">
                        <c:v>6.7500000000000004E-2</c:v>
                      </c:pt>
                      <c:pt idx="15">
                        <c:v>8.5000000000000006E-2</c:v>
                      </c:pt>
                      <c:pt idx="16">
                        <c:v>0.1057</c:v>
                      </c:pt>
                      <c:pt idx="17">
                        <c:v>0.12959999999999999</c:v>
                      </c:pt>
                      <c:pt idx="18">
                        <c:v>0.15659999999999999</c:v>
                      </c:pt>
                      <c:pt idx="19">
                        <c:v>0.186</c:v>
                      </c:pt>
                      <c:pt idx="20">
                        <c:v>0.21709999999999999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677-48DC-A82C-3E09CE03F722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(2)'!$D$71:$D$91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5.5999999999999999E-3</c:v>
                      </c:pt>
                      <c:pt idx="3">
                        <c:v>8.9999999999999993E-3</c:v>
                      </c:pt>
                      <c:pt idx="4">
                        <c:v>1.3100000000000001E-2</c:v>
                      </c:pt>
                      <c:pt idx="5">
                        <c:v>1.8100000000000002E-2</c:v>
                      </c:pt>
                      <c:pt idx="6">
                        <c:v>2.4199999999999999E-2</c:v>
                      </c:pt>
                      <c:pt idx="7">
                        <c:v>3.1399999999999997E-2</c:v>
                      </c:pt>
                      <c:pt idx="8">
                        <c:v>4.0099999999999997E-2</c:v>
                      </c:pt>
                      <c:pt idx="9">
                        <c:v>5.0599999999999999E-2</c:v>
                      </c:pt>
                      <c:pt idx="10">
                        <c:v>6.3E-2</c:v>
                      </c:pt>
                      <c:pt idx="11">
                        <c:v>7.7700000000000005E-2</c:v>
                      </c:pt>
                      <c:pt idx="12">
                        <c:v>9.4899999999999998E-2</c:v>
                      </c:pt>
                      <c:pt idx="13">
                        <c:v>0.11459999999999999</c:v>
                      </c:pt>
                      <c:pt idx="14">
                        <c:v>0.1368</c:v>
                      </c:pt>
                      <c:pt idx="15">
                        <c:v>0.1613</c:v>
                      </c:pt>
                      <c:pt idx="16">
                        <c:v>0.1875</c:v>
                      </c:pt>
                      <c:pt idx="17">
                        <c:v>0.2147</c:v>
                      </c:pt>
                      <c:pt idx="18">
                        <c:v>0.24179999999999999</c:v>
                      </c:pt>
                      <c:pt idx="19">
                        <c:v>0.26779999999999998</c:v>
                      </c:pt>
                      <c:pt idx="20">
                        <c:v>0.2913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677-48DC-A82C-3E09CE03F722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(2)'!$D$93:$D$113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5.7999999999999996E-3</c:v>
                      </c:pt>
                      <c:pt idx="3">
                        <c:v>9.7000000000000003E-3</c:v>
                      </c:pt>
                      <c:pt idx="4">
                        <c:v>1.4500000000000001E-2</c:v>
                      </c:pt>
                      <c:pt idx="5">
                        <c:v>2.0199999999999999E-2</c:v>
                      </c:pt>
                      <c:pt idx="6">
                        <c:v>2.7199999999999998E-2</c:v>
                      </c:pt>
                      <c:pt idx="7">
                        <c:v>3.56E-2</c:v>
                      </c:pt>
                      <c:pt idx="8">
                        <c:v>4.5600000000000002E-2</c:v>
                      </c:pt>
                      <c:pt idx="9">
                        <c:v>5.7599999999999998E-2</c:v>
                      </c:pt>
                      <c:pt idx="10">
                        <c:v>7.17E-2</c:v>
                      </c:pt>
                      <c:pt idx="11">
                        <c:v>8.8099999999999998E-2</c:v>
                      </c:pt>
                      <c:pt idx="12">
                        <c:v>0.1069</c:v>
                      </c:pt>
                      <c:pt idx="13">
                        <c:v>0.12820000000000001</c:v>
                      </c:pt>
                      <c:pt idx="14">
                        <c:v>0.1517</c:v>
                      </c:pt>
                      <c:pt idx="15">
                        <c:v>0.17710000000000001</c:v>
                      </c:pt>
                      <c:pt idx="16">
                        <c:v>0.20380000000000001</c:v>
                      </c:pt>
                      <c:pt idx="17">
                        <c:v>0.23100000000000001</c:v>
                      </c:pt>
                      <c:pt idx="18">
                        <c:v>0.25779999999999997</c:v>
                      </c:pt>
                      <c:pt idx="19">
                        <c:v>0.28320000000000001</c:v>
                      </c:pt>
                      <c:pt idx="20">
                        <c:v>0.30640000000000001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677-48DC-A82C-3E09CE03F722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Re(rho^0_10)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(2)'!$E$5:$E$25</c:f>
              <c:numCache>
                <c:formatCode>General</c:formatCode>
                <c:ptCount val="21"/>
                <c:pt idx="0">
                  <c:v>0</c:v>
                </c:pt>
                <c:pt idx="1">
                  <c:v>1.84E-2</c:v>
                </c:pt>
                <c:pt idx="2">
                  <c:v>2.7099999999999999E-2</c:v>
                </c:pt>
                <c:pt idx="3">
                  <c:v>3.4599999999999999E-2</c:v>
                </c:pt>
                <c:pt idx="4">
                  <c:v>4.1599999999999998E-2</c:v>
                </c:pt>
                <c:pt idx="5">
                  <c:v>4.8599999999999997E-2</c:v>
                </c:pt>
                <c:pt idx="6">
                  <c:v>5.5899999999999998E-2</c:v>
                </c:pt>
                <c:pt idx="7">
                  <c:v>6.3500000000000001E-2</c:v>
                </c:pt>
                <c:pt idx="8">
                  <c:v>7.1800000000000003E-2</c:v>
                </c:pt>
                <c:pt idx="9">
                  <c:v>8.0799999999999997E-2</c:v>
                </c:pt>
                <c:pt idx="10">
                  <c:v>9.0800000000000006E-2</c:v>
                </c:pt>
                <c:pt idx="11">
                  <c:v>0.1017</c:v>
                </c:pt>
                <c:pt idx="12">
                  <c:v>0.1137</c:v>
                </c:pt>
                <c:pt idx="13">
                  <c:v>0.1268</c:v>
                </c:pt>
                <c:pt idx="14">
                  <c:v>0.14080000000000001</c:v>
                </c:pt>
                <c:pt idx="15">
                  <c:v>0.1555</c:v>
                </c:pt>
                <c:pt idx="16">
                  <c:v>0.1706</c:v>
                </c:pt>
                <c:pt idx="17">
                  <c:v>0.18559999999999999</c:v>
                </c:pt>
                <c:pt idx="18">
                  <c:v>0.20019999999999999</c:v>
                </c:pt>
                <c:pt idx="19">
                  <c:v>0.2137</c:v>
                </c:pt>
                <c:pt idx="20">
                  <c:v>0.2258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52-44F2-8CA5-BE67BAB7E99F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(2)'!$E$115:$E$135</c:f>
              <c:numCache>
                <c:formatCode>General</c:formatCode>
                <c:ptCount val="21"/>
                <c:pt idx="0">
                  <c:v>0</c:v>
                </c:pt>
                <c:pt idx="1">
                  <c:v>1.8100000000000002E-2</c:v>
                </c:pt>
                <c:pt idx="2">
                  <c:v>2.63E-2</c:v>
                </c:pt>
                <c:pt idx="3">
                  <c:v>3.2899999999999999E-2</c:v>
                </c:pt>
                <c:pt idx="4">
                  <c:v>3.8800000000000001E-2</c:v>
                </c:pt>
                <c:pt idx="5">
                  <c:v>4.4299999999999999E-2</c:v>
                </c:pt>
                <c:pt idx="6">
                  <c:v>4.9599999999999998E-2</c:v>
                </c:pt>
                <c:pt idx="7">
                  <c:v>5.4899999999999997E-2</c:v>
                </c:pt>
                <c:pt idx="8">
                  <c:v>6.0299999999999999E-2</c:v>
                </c:pt>
                <c:pt idx="9">
                  <c:v>6.59E-2</c:v>
                </c:pt>
                <c:pt idx="10">
                  <c:v>7.17E-2</c:v>
                </c:pt>
                <c:pt idx="11">
                  <c:v>7.7899999999999997E-2</c:v>
                </c:pt>
                <c:pt idx="12">
                  <c:v>8.4400000000000003E-2</c:v>
                </c:pt>
                <c:pt idx="13">
                  <c:v>9.1499999999999998E-2</c:v>
                </c:pt>
                <c:pt idx="14">
                  <c:v>9.9199999999999997E-2</c:v>
                </c:pt>
                <c:pt idx="15">
                  <c:v>0.10730000000000001</c:v>
                </c:pt>
                <c:pt idx="16">
                  <c:v>0.11600000000000001</c:v>
                </c:pt>
                <c:pt idx="17">
                  <c:v>0.125</c:v>
                </c:pt>
                <c:pt idx="18">
                  <c:v>0.13420000000000001</c:v>
                </c:pt>
                <c:pt idx="19">
                  <c:v>0.14330000000000001</c:v>
                </c:pt>
                <c:pt idx="20">
                  <c:v>0.1522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52-44F2-8CA5-BE67BAB7E99F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(2)'!$E$137:$E$157</c:f>
              <c:numCache>
                <c:formatCode>General</c:formatCode>
                <c:ptCount val="21"/>
                <c:pt idx="0">
                  <c:v>0</c:v>
                </c:pt>
                <c:pt idx="1">
                  <c:v>1.7899999999999999E-2</c:v>
                </c:pt>
                <c:pt idx="2">
                  <c:v>2.5700000000000001E-2</c:v>
                </c:pt>
                <c:pt idx="3">
                  <c:v>3.2000000000000001E-2</c:v>
                </c:pt>
                <c:pt idx="4">
                  <c:v>3.7699999999999997E-2</c:v>
                </c:pt>
                <c:pt idx="5">
                  <c:v>4.3400000000000001E-2</c:v>
                </c:pt>
                <c:pt idx="6">
                  <c:v>4.9200000000000001E-2</c:v>
                </c:pt>
                <c:pt idx="7">
                  <c:v>5.5500000000000001E-2</c:v>
                </c:pt>
                <c:pt idx="8">
                  <c:v>6.2399999999999997E-2</c:v>
                </c:pt>
                <c:pt idx="9">
                  <c:v>7.0099999999999996E-2</c:v>
                </c:pt>
                <c:pt idx="10">
                  <c:v>7.8899999999999998E-2</c:v>
                </c:pt>
                <c:pt idx="11">
                  <c:v>8.8599999999999998E-2</c:v>
                </c:pt>
                <c:pt idx="12">
                  <c:v>9.9500000000000005E-2</c:v>
                </c:pt>
                <c:pt idx="13">
                  <c:v>0.1113</c:v>
                </c:pt>
                <c:pt idx="14">
                  <c:v>0.124</c:v>
                </c:pt>
                <c:pt idx="15">
                  <c:v>0.13719999999999999</c:v>
                </c:pt>
                <c:pt idx="16">
                  <c:v>0.15060000000000001</c:v>
                </c:pt>
                <c:pt idx="17">
                  <c:v>0.16389999999999999</c:v>
                </c:pt>
                <c:pt idx="18">
                  <c:v>0.17660000000000001</c:v>
                </c:pt>
                <c:pt idx="19">
                  <c:v>0.18859999999999999</c:v>
                </c:pt>
                <c:pt idx="20">
                  <c:v>0.19950000000000001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52-44F2-8CA5-BE67BAB7E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(2)'!$E$27:$E$47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1E-4</c:v>
                      </c:pt>
                      <c:pt idx="1">
                        <c:v>8.3900000000000002E-2</c:v>
                      </c:pt>
                      <c:pt idx="2">
                        <c:v>0.12230000000000001</c:v>
                      </c:pt>
                      <c:pt idx="3">
                        <c:v>0.15140000000000001</c:v>
                      </c:pt>
                      <c:pt idx="4">
                        <c:v>0.17480000000000001</c:v>
                      </c:pt>
                      <c:pt idx="5">
                        <c:v>0.19420000000000001</c:v>
                      </c:pt>
                      <c:pt idx="6">
                        <c:v>0.21049999999999999</c:v>
                      </c:pt>
                      <c:pt idx="7">
                        <c:v>0.2243</c:v>
                      </c:pt>
                      <c:pt idx="8">
                        <c:v>0.23599999999999999</c:v>
                      </c:pt>
                      <c:pt idx="9">
                        <c:v>0.24590000000000001</c:v>
                      </c:pt>
                      <c:pt idx="10">
                        <c:v>0.25419999999999998</c:v>
                      </c:pt>
                      <c:pt idx="11">
                        <c:v>0.26119999999999999</c:v>
                      </c:pt>
                      <c:pt idx="12">
                        <c:v>0.2671</c:v>
                      </c:pt>
                      <c:pt idx="13">
                        <c:v>0.27179999999999999</c:v>
                      </c:pt>
                      <c:pt idx="14">
                        <c:v>0.2757</c:v>
                      </c:pt>
                      <c:pt idx="15">
                        <c:v>0.2787</c:v>
                      </c:pt>
                      <c:pt idx="16">
                        <c:v>0.28089999999999998</c:v>
                      </c:pt>
                      <c:pt idx="17">
                        <c:v>0.28260000000000002</c:v>
                      </c:pt>
                      <c:pt idx="18">
                        <c:v>0.28360000000000002</c:v>
                      </c:pt>
                      <c:pt idx="19">
                        <c:v>0.28420000000000001</c:v>
                      </c:pt>
                      <c:pt idx="20">
                        <c:v>0.28420000000000001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7252-44F2-8CA5-BE67BAB7E99F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(2)'!$E$49:$E$69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1.4E-3</c:v>
                      </c:pt>
                      <c:pt idx="2">
                        <c:v>2.3999999999999998E-3</c:v>
                      </c:pt>
                      <c:pt idx="3">
                        <c:v>3.3E-3</c:v>
                      </c:pt>
                      <c:pt idx="4">
                        <c:v>4.1999999999999997E-3</c:v>
                      </c:pt>
                      <c:pt idx="5">
                        <c:v>5.1000000000000004E-3</c:v>
                      </c:pt>
                      <c:pt idx="6">
                        <c:v>6.1999999999999998E-3</c:v>
                      </c:pt>
                      <c:pt idx="7">
                        <c:v>7.4999999999999997E-3</c:v>
                      </c:pt>
                      <c:pt idx="8">
                        <c:v>8.9999999999999993E-3</c:v>
                      </c:pt>
                      <c:pt idx="9">
                        <c:v>1.0800000000000001E-2</c:v>
                      </c:pt>
                      <c:pt idx="10">
                        <c:v>1.2999999999999999E-2</c:v>
                      </c:pt>
                      <c:pt idx="11">
                        <c:v>1.5699999999999999E-2</c:v>
                      </c:pt>
                      <c:pt idx="12">
                        <c:v>1.9099999999999999E-2</c:v>
                      </c:pt>
                      <c:pt idx="13">
                        <c:v>2.3300000000000001E-2</c:v>
                      </c:pt>
                      <c:pt idx="14">
                        <c:v>2.8400000000000002E-2</c:v>
                      </c:pt>
                      <c:pt idx="15">
                        <c:v>3.4599999999999999E-2</c:v>
                      </c:pt>
                      <c:pt idx="16">
                        <c:v>4.2000000000000003E-2</c:v>
                      </c:pt>
                      <c:pt idx="17">
                        <c:v>5.0500000000000003E-2</c:v>
                      </c:pt>
                      <c:pt idx="18">
                        <c:v>6.0299999999999999E-2</c:v>
                      </c:pt>
                      <c:pt idx="19">
                        <c:v>7.0999999999999994E-2</c:v>
                      </c:pt>
                      <c:pt idx="20">
                        <c:v>8.2600000000000007E-2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252-44F2-8CA5-BE67BAB7E99F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(2)'!$E$71:$E$91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1.6199999999999999E-2</c:v>
                      </c:pt>
                      <c:pt idx="2">
                        <c:v>2.3699999999999999E-2</c:v>
                      </c:pt>
                      <c:pt idx="3">
                        <c:v>0.03</c:v>
                      </c:pt>
                      <c:pt idx="4">
                        <c:v>3.5900000000000001E-2</c:v>
                      </c:pt>
                      <c:pt idx="5">
                        <c:v>4.1700000000000001E-2</c:v>
                      </c:pt>
                      <c:pt idx="6">
                        <c:v>4.7500000000000001E-2</c:v>
                      </c:pt>
                      <c:pt idx="7">
                        <c:v>5.3600000000000002E-2</c:v>
                      </c:pt>
                      <c:pt idx="8">
                        <c:v>6.0199999999999997E-2</c:v>
                      </c:pt>
                      <c:pt idx="9">
                        <c:v>6.7299999999999999E-2</c:v>
                      </c:pt>
                      <c:pt idx="10">
                        <c:v>7.5200000000000003E-2</c:v>
                      </c:pt>
                      <c:pt idx="11">
                        <c:v>8.4099999999999994E-2</c:v>
                      </c:pt>
                      <c:pt idx="12">
                        <c:v>9.3899999999999997E-2</c:v>
                      </c:pt>
                      <c:pt idx="13">
                        <c:v>0.10489999999999999</c:v>
                      </c:pt>
                      <c:pt idx="14">
                        <c:v>0.1171</c:v>
                      </c:pt>
                      <c:pt idx="15">
                        <c:v>0.13039999999999999</c:v>
                      </c:pt>
                      <c:pt idx="16">
                        <c:v>0.14460000000000001</c:v>
                      </c:pt>
                      <c:pt idx="17">
                        <c:v>0.15939999999999999</c:v>
                      </c:pt>
                      <c:pt idx="18">
                        <c:v>0.17430000000000001</c:v>
                      </c:pt>
                      <c:pt idx="19">
                        <c:v>0.18870000000000001</c:v>
                      </c:pt>
                      <c:pt idx="20">
                        <c:v>0.20219999999999999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252-44F2-8CA5-BE67BAB7E99F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(2)'!$E$93:$E$113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1.9E-2</c:v>
                      </c:pt>
                      <c:pt idx="2">
                        <c:v>2.7799999999999998E-2</c:v>
                      </c:pt>
                      <c:pt idx="3">
                        <c:v>3.5299999999999998E-2</c:v>
                      </c:pt>
                      <c:pt idx="4">
                        <c:v>4.24E-2</c:v>
                      </c:pt>
                      <c:pt idx="5">
                        <c:v>4.9599999999999998E-2</c:v>
                      </c:pt>
                      <c:pt idx="6">
                        <c:v>5.6899999999999999E-2</c:v>
                      </c:pt>
                      <c:pt idx="7">
                        <c:v>6.4699999999999994E-2</c:v>
                      </c:pt>
                      <c:pt idx="8">
                        <c:v>7.3200000000000001E-2</c:v>
                      </c:pt>
                      <c:pt idx="9">
                        <c:v>8.2500000000000004E-2</c:v>
                      </c:pt>
                      <c:pt idx="10">
                        <c:v>9.2700000000000005E-2</c:v>
                      </c:pt>
                      <c:pt idx="11">
                        <c:v>0.104</c:v>
                      </c:pt>
                      <c:pt idx="12">
                        <c:v>0.1166</c:v>
                      </c:pt>
                      <c:pt idx="13">
                        <c:v>0.1303</c:v>
                      </c:pt>
                      <c:pt idx="14">
                        <c:v>0.14530000000000001</c:v>
                      </c:pt>
                      <c:pt idx="15">
                        <c:v>0.16120000000000001</c:v>
                      </c:pt>
                      <c:pt idx="16">
                        <c:v>0.1779</c:v>
                      </c:pt>
                      <c:pt idx="17">
                        <c:v>0.19489999999999999</c:v>
                      </c:pt>
                      <c:pt idx="18">
                        <c:v>0.21179999999999999</c:v>
                      </c:pt>
                      <c:pt idx="19">
                        <c:v>0.22789999999999999</c:v>
                      </c:pt>
                      <c:pt idx="20">
                        <c:v>0.24299999999999999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252-44F2-8CA5-BE67BAB7E99F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(2)'!$F$5:$F$25</c:f>
              <c:numCache>
                <c:formatCode>General</c:formatCode>
                <c:ptCount val="21"/>
                <c:pt idx="0">
                  <c:v>0</c:v>
                </c:pt>
                <c:pt idx="1">
                  <c:v>-7.7000000000000002E-3</c:v>
                </c:pt>
                <c:pt idx="2">
                  <c:v>-1.5599999999999999E-2</c:v>
                </c:pt>
                <c:pt idx="3">
                  <c:v>-2.3599999999999999E-2</c:v>
                </c:pt>
                <c:pt idx="4">
                  <c:v>-3.1800000000000002E-2</c:v>
                </c:pt>
                <c:pt idx="5">
                  <c:v>-0.04</c:v>
                </c:pt>
                <c:pt idx="6">
                  <c:v>-4.8300000000000003E-2</c:v>
                </c:pt>
                <c:pt idx="7">
                  <c:v>-5.6599999999999998E-2</c:v>
                </c:pt>
                <c:pt idx="8">
                  <c:v>-6.4799999999999996E-2</c:v>
                </c:pt>
                <c:pt idx="9">
                  <c:v>-7.2900000000000006E-2</c:v>
                </c:pt>
                <c:pt idx="10">
                  <c:v>-8.0699999999999994E-2</c:v>
                </c:pt>
                <c:pt idx="11">
                  <c:v>-8.8099999999999998E-2</c:v>
                </c:pt>
                <c:pt idx="12">
                  <c:v>-9.5100000000000004E-2</c:v>
                </c:pt>
                <c:pt idx="13">
                  <c:v>-0.1014</c:v>
                </c:pt>
                <c:pt idx="14">
                  <c:v>-0.107</c:v>
                </c:pt>
                <c:pt idx="15">
                  <c:v>-0.1116</c:v>
                </c:pt>
                <c:pt idx="16">
                  <c:v>-0.1153</c:v>
                </c:pt>
                <c:pt idx="17">
                  <c:v>-0.1179</c:v>
                </c:pt>
                <c:pt idx="18">
                  <c:v>-0.1196</c:v>
                </c:pt>
                <c:pt idx="19">
                  <c:v>-0.1202</c:v>
                </c:pt>
                <c:pt idx="20">
                  <c:v>-0.1201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71-4DBA-A8E0-B0D22A54847D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(2)'!$F$115:$F$135</c:f>
              <c:numCache>
                <c:formatCode>General</c:formatCode>
                <c:ptCount val="2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1.1000000000000001E-3</c:v>
                </c:pt>
                <c:pt idx="6">
                  <c:v>1.4E-3</c:v>
                </c:pt>
                <c:pt idx="7">
                  <c:v>1.8E-3</c:v>
                </c:pt>
                <c:pt idx="8">
                  <c:v>2.3999999999999998E-3</c:v>
                </c:pt>
                <c:pt idx="9">
                  <c:v>3.0999999999999999E-3</c:v>
                </c:pt>
                <c:pt idx="10">
                  <c:v>3.8999999999999998E-3</c:v>
                </c:pt>
                <c:pt idx="11">
                  <c:v>5.1000000000000004E-3</c:v>
                </c:pt>
                <c:pt idx="12">
                  <c:v>6.4000000000000003E-3</c:v>
                </c:pt>
                <c:pt idx="13">
                  <c:v>8.2000000000000007E-3</c:v>
                </c:pt>
                <c:pt idx="14">
                  <c:v>1.03E-2</c:v>
                </c:pt>
                <c:pt idx="15">
                  <c:v>1.2800000000000001E-2</c:v>
                </c:pt>
                <c:pt idx="16">
                  <c:v>1.5800000000000002E-2</c:v>
                </c:pt>
                <c:pt idx="17">
                  <c:v>1.9199999999999998E-2</c:v>
                </c:pt>
                <c:pt idx="18">
                  <c:v>2.3099999999999999E-2</c:v>
                </c:pt>
                <c:pt idx="19">
                  <c:v>2.7300000000000001E-2</c:v>
                </c:pt>
                <c:pt idx="20">
                  <c:v>3.1800000000000002E-2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71-4DBA-A8E0-B0D22A54847D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(2)'!$F$137:$F$157</c:f>
              <c:numCache>
                <c:formatCode>General</c:formatCode>
                <c:ptCount val="21"/>
                <c:pt idx="0">
                  <c:v>0</c:v>
                </c:pt>
                <c:pt idx="1">
                  <c:v>2.5499999999999998E-2</c:v>
                </c:pt>
                <c:pt idx="2">
                  <c:v>0.05</c:v>
                </c:pt>
                <c:pt idx="3">
                  <c:v>7.3400000000000007E-2</c:v>
                </c:pt>
                <c:pt idx="4">
                  <c:v>9.5299999999999996E-2</c:v>
                </c:pt>
                <c:pt idx="5">
                  <c:v>0.1154</c:v>
                </c:pt>
                <c:pt idx="6">
                  <c:v>0.1333</c:v>
                </c:pt>
                <c:pt idx="7">
                  <c:v>0.14849999999999999</c:v>
                </c:pt>
                <c:pt idx="8">
                  <c:v>0.16059999999999999</c:v>
                </c:pt>
                <c:pt idx="9">
                  <c:v>0.16889999999999999</c:v>
                </c:pt>
                <c:pt idx="10">
                  <c:v>0.1731</c:v>
                </c:pt>
                <c:pt idx="11">
                  <c:v>0.17269999999999999</c:v>
                </c:pt>
                <c:pt idx="12">
                  <c:v>0.16739999999999999</c:v>
                </c:pt>
                <c:pt idx="13">
                  <c:v>0.1573</c:v>
                </c:pt>
                <c:pt idx="14">
                  <c:v>0.1426</c:v>
                </c:pt>
                <c:pt idx="15">
                  <c:v>0.1237</c:v>
                </c:pt>
                <c:pt idx="16">
                  <c:v>0.10150000000000001</c:v>
                </c:pt>
                <c:pt idx="17">
                  <c:v>7.6899999999999996E-2</c:v>
                </c:pt>
                <c:pt idx="18">
                  <c:v>5.1200000000000002E-2</c:v>
                </c:pt>
                <c:pt idx="19">
                  <c:v>2.5499999999999998E-2</c:v>
                </c:pt>
                <c:pt idx="20">
                  <c:v>6.9999999999999999E-4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271-4DBA-A8E0-B0D22A548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(2)'!$F$27:$F$47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-3.3599999999999998E-2</c:v>
                      </c:pt>
                      <c:pt idx="2">
                        <c:v>-6.5299999999999997E-2</c:v>
                      </c:pt>
                      <c:pt idx="3">
                        <c:v>-9.4E-2</c:v>
                      </c:pt>
                      <c:pt idx="4">
                        <c:v>-0.1192</c:v>
                      </c:pt>
                      <c:pt idx="5">
                        <c:v>-0.14119999999999999</c:v>
                      </c:pt>
                      <c:pt idx="6">
                        <c:v>-0.16020000000000001</c:v>
                      </c:pt>
                      <c:pt idx="7">
                        <c:v>-0.17630000000000001</c:v>
                      </c:pt>
                      <c:pt idx="8">
                        <c:v>-0.19</c:v>
                      </c:pt>
                      <c:pt idx="9">
                        <c:v>-0.20130000000000001</c:v>
                      </c:pt>
                      <c:pt idx="10">
                        <c:v>-0.2104</c:v>
                      </c:pt>
                      <c:pt idx="11">
                        <c:v>-0.2177</c:v>
                      </c:pt>
                      <c:pt idx="12">
                        <c:v>-0.2233</c:v>
                      </c:pt>
                      <c:pt idx="13">
                        <c:v>-0.22739999999999999</c:v>
                      </c:pt>
                      <c:pt idx="14">
                        <c:v>-0.23</c:v>
                      </c:pt>
                      <c:pt idx="15">
                        <c:v>-0.23139999999999999</c:v>
                      </c:pt>
                      <c:pt idx="16">
                        <c:v>-0.2316</c:v>
                      </c:pt>
                      <c:pt idx="17">
                        <c:v>-0.23080000000000001</c:v>
                      </c:pt>
                      <c:pt idx="18">
                        <c:v>-0.2291</c:v>
                      </c:pt>
                      <c:pt idx="19">
                        <c:v>-0.22639999999999999</c:v>
                      </c:pt>
                      <c:pt idx="20">
                        <c:v>-0.223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F271-4DBA-A8E0-B0D22A54847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(2)'!$F$49:$F$69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2.9999999999999997E-4</c:v>
                      </c:pt>
                      <c:pt idx="2">
                        <c:v>5.9999999999999995E-4</c:v>
                      </c:pt>
                      <c:pt idx="3">
                        <c:v>8.9999999999999998E-4</c:v>
                      </c:pt>
                      <c:pt idx="4">
                        <c:v>1.1999999999999999E-3</c:v>
                      </c:pt>
                      <c:pt idx="5">
                        <c:v>1.5E-3</c:v>
                      </c:pt>
                      <c:pt idx="6">
                        <c:v>2E-3</c:v>
                      </c:pt>
                      <c:pt idx="7">
                        <c:v>2.5999999999999999E-3</c:v>
                      </c:pt>
                      <c:pt idx="8">
                        <c:v>3.3999999999999998E-3</c:v>
                      </c:pt>
                      <c:pt idx="9">
                        <c:v>4.4000000000000003E-3</c:v>
                      </c:pt>
                      <c:pt idx="10">
                        <c:v>5.7000000000000002E-3</c:v>
                      </c:pt>
                      <c:pt idx="11">
                        <c:v>7.3000000000000001E-3</c:v>
                      </c:pt>
                      <c:pt idx="12">
                        <c:v>9.2999999999999992E-3</c:v>
                      </c:pt>
                      <c:pt idx="13">
                        <c:v>1.1900000000000001E-2</c:v>
                      </c:pt>
                      <c:pt idx="14">
                        <c:v>1.5100000000000001E-2</c:v>
                      </c:pt>
                      <c:pt idx="15">
                        <c:v>1.9E-2</c:v>
                      </c:pt>
                      <c:pt idx="16">
                        <c:v>2.3800000000000002E-2</c:v>
                      </c:pt>
                      <c:pt idx="17">
                        <c:v>2.9399999999999999E-2</c:v>
                      </c:pt>
                      <c:pt idx="18">
                        <c:v>3.5799999999999998E-2</c:v>
                      </c:pt>
                      <c:pt idx="19">
                        <c:v>4.3099999999999999E-2</c:v>
                      </c:pt>
                      <c:pt idx="20">
                        <c:v>5.0999999999999997E-2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271-4DBA-A8E0-B0D22A54847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(2)'!$F$71:$F$91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-7.7000000000000002E-3</c:v>
                      </c:pt>
                      <c:pt idx="2">
                        <c:v>-1.5599999999999999E-2</c:v>
                      </c:pt>
                      <c:pt idx="3">
                        <c:v>-2.3599999999999999E-2</c:v>
                      </c:pt>
                      <c:pt idx="4">
                        <c:v>-3.1699999999999999E-2</c:v>
                      </c:pt>
                      <c:pt idx="5">
                        <c:v>-3.9899999999999998E-2</c:v>
                      </c:pt>
                      <c:pt idx="6">
                        <c:v>-4.8000000000000001E-2</c:v>
                      </c:pt>
                      <c:pt idx="7">
                        <c:v>-5.6099999999999997E-2</c:v>
                      </c:pt>
                      <c:pt idx="8">
                        <c:v>-6.4100000000000004E-2</c:v>
                      </c:pt>
                      <c:pt idx="9">
                        <c:v>-7.1900000000000006E-2</c:v>
                      </c:pt>
                      <c:pt idx="10">
                        <c:v>-7.9500000000000001E-2</c:v>
                      </c:pt>
                      <c:pt idx="11">
                        <c:v>-8.6699999999999999E-2</c:v>
                      </c:pt>
                      <c:pt idx="12">
                        <c:v>-9.3399999999999997E-2</c:v>
                      </c:pt>
                      <c:pt idx="13">
                        <c:v>-9.9400000000000002E-2</c:v>
                      </c:pt>
                      <c:pt idx="14">
                        <c:v>-0.1047</c:v>
                      </c:pt>
                      <c:pt idx="15">
                        <c:v>-0.10920000000000001</c:v>
                      </c:pt>
                      <c:pt idx="16">
                        <c:v>-0.11260000000000001</c:v>
                      </c:pt>
                      <c:pt idx="17">
                        <c:v>-0.1149</c:v>
                      </c:pt>
                      <c:pt idx="18">
                        <c:v>-0.1162</c:v>
                      </c:pt>
                      <c:pt idx="19">
                        <c:v>-0.11650000000000001</c:v>
                      </c:pt>
                      <c:pt idx="20">
                        <c:v>-0.1159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271-4DBA-A8E0-B0D22A54847D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(2)'!$F$93:$F$113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-7.9000000000000008E-3</c:v>
                      </c:pt>
                      <c:pt idx="2">
                        <c:v>-1.6E-2</c:v>
                      </c:pt>
                      <c:pt idx="3">
                        <c:v>-2.4299999999999999E-2</c:v>
                      </c:pt>
                      <c:pt idx="4">
                        <c:v>-3.27E-2</c:v>
                      </c:pt>
                      <c:pt idx="5">
                        <c:v>-4.1300000000000003E-2</c:v>
                      </c:pt>
                      <c:pt idx="6">
                        <c:v>-0.05</c:v>
                      </c:pt>
                      <c:pt idx="7">
                        <c:v>-5.8900000000000001E-2</c:v>
                      </c:pt>
                      <c:pt idx="8">
                        <c:v>-6.7799999999999999E-2</c:v>
                      </c:pt>
                      <c:pt idx="9">
                        <c:v>-7.6799999999999993E-2</c:v>
                      </c:pt>
                      <c:pt idx="10">
                        <c:v>-8.5800000000000001E-2</c:v>
                      </c:pt>
                      <c:pt idx="11">
                        <c:v>-9.4799999999999995E-2</c:v>
                      </c:pt>
                      <c:pt idx="12">
                        <c:v>-0.1038</c:v>
                      </c:pt>
                      <c:pt idx="13">
                        <c:v>-0.1125</c:v>
                      </c:pt>
                      <c:pt idx="14">
                        <c:v>-0.121</c:v>
                      </c:pt>
                      <c:pt idx="15">
                        <c:v>-0.1293</c:v>
                      </c:pt>
                      <c:pt idx="16">
                        <c:v>-0.1371</c:v>
                      </c:pt>
                      <c:pt idx="17">
                        <c:v>-0.1444</c:v>
                      </c:pt>
                      <c:pt idx="18">
                        <c:v>-0.15129999999999999</c:v>
                      </c:pt>
                      <c:pt idx="19">
                        <c:v>-0.15770000000000001</c:v>
                      </c:pt>
                      <c:pt idx="20">
                        <c:v>-0.16350000000000001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271-4DBA-A8E0-B0D22A54847D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(2)'!$G$5:$G$25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-1.6400000000000001E-2</c:v>
                </c:pt>
                <c:pt idx="3">
                  <c:v>-2.4799999999999999E-2</c:v>
                </c:pt>
                <c:pt idx="4">
                  <c:v>-3.3399999999999999E-2</c:v>
                </c:pt>
                <c:pt idx="5">
                  <c:v>-4.2200000000000001E-2</c:v>
                </c:pt>
                <c:pt idx="6">
                  <c:v>-5.11E-2</c:v>
                </c:pt>
                <c:pt idx="7">
                  <c:v>-6.0199999999999997E-2</c:v>
                </c:pt>
                <c:pt idx="8">
                  <c:v>-6.9500000000000006E-2</c:v>
                </c:pt>
                <c:pt idx="9">
                  <c:v>-7.8899999999999998E-2</c:v>
                </c:pt>
                <c:pt idx="10">
                  <c:v>-8.8300000000000003E-2</c:v>
                </c:pt>
                <c:pt idx="11">
                  <c:v>-9.7900000000000001E-2</c:v>
                </c:pt>
                <c:pt idx="12">
                  <c:v>-0.10730000000000001</c:v>
                </c:pt>
                <c:pt idx="13">
                  <c:v>-0.1167</c:v>
                </c:pt>
                <c:pt idx="14">
                  <c:v>-0.12590000000000001</c:v>
                </c:pt>
                <c:pt idx="15">
                  <c:v>-0.1348</c:v>
                </c:pt>
                <c:pt idx="16">
                  <c:v>-0.14319999999999999</c:v>
                </c:pt>
                <c:pt idx="17">
                  <c:v>-0.1512</c:v>
                </c:pt>
                <c:pt idx="18">
                  <c:v>-0.1585</c:v>
                </c:pt>
                <c:pt idx="19">
                  <c:v>-0.16520000000000001</c:v>
                </c:pt>
                <c:pt idx="20">
                  <c:v>-0.17130000000000001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04-4866-959B-54B6DC0F37BB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(2)'!$G$115:$G$135</c:f>
              <c:numCache>
                <c:formatCode>General</c:formatCode>
                <c:ptCount val="21"/>
                <c:pt idx="0">
                  <c:v>0</c:v>
                </c:pt>
                <c:pt idx="1">
                  <c:v>-2.0000000000000001E-4</c:v>
                </c:pt>
                <c:pt idx="2">
                  <c:v>-4.0000000000000002E-4</c:v>
                </c:pt>
                <c:pt idx="3">
                  <c:v>-5.9999999999999995E-4</c:v>
                </c:pt>
                <c:pt idx="4">
                  <c:v>-8.0000000000000004E-4</c:v>
                </c:pt>
                <c:pt idx="5">
                  <c:v>-1.1000000000000001E-3</c:v>
                </c:pt>
                <c:pt idx="6">
                  <c:v>-1.4E-3</c:v>
                </c:pt>
                <c:pt idx="7">
                  <c:v>-1.8E-3</c:v>
                </c:pt>
                <c:pt idx="8">
                  <c:v>-2.3999999999999998E-3</c:v>
                </c:pt>
                <c:pt idx="9">
                  <c:v>-3.0999999999999999E-3</c:v>
                </c:pt>
                <c:pt idx="10">
                  <c:v>-3.8999999999999998E-3</c:v>
                </c:pt>
                <c:pt idx="11">
                  <c:v>-5.1000000000000004E-3</c:v>
                </c:pt>
                <c:pt idx="12">
                  <c:v>-6.4000000000000003E-3</c:v>
                </c:pt>
                <c:pt idx="13">
                  <c:v>-8.2000000000000007E-3</c:v>
                </c:pt>
                <c:pt idx="14">
                  <c:v>-1.03E-2</c:v>
                </c:pt>
                <c:pt idx="15">
                  <c:v>-1.2800000000000001E-2</c:v>
                </c:pt>
                <c:pt idx="16">
                  <c:v>-1.5800000000000002E-2</c:v>
                </c:pt>
                <c:pt idx="17">
                  <c:v>-1.9199999999999998E-2</c:v>
                </c:pt>
                <c:pt idx="18">
                  <c:v>-2.3099999999999999E-2</c:v>
                </c:pt>
                <c:pt idx="19">
                  <c:v>-2.7300000000000001E-2</c:v>
                </c:pt>
                <c:pt idx="20">
                  <c:v>-3.1800000000000002E-2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C04-4866-959B-54B6DC0F37BB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(2)'!$G$137:$G$157</c:f>
              <c:numCache>
                <c:formatCode>General</c:formatCode>
                <c:ptCount val="21"/>
                <c:pt idx="0">
                  <c:v>0</c:v>
                </c:pt>
                <c:pt idx="1">
                  <c:v>2.5000000000000001E-2</c:v>
                </c:pt>
                <c:pt idx="2">
                  <c:v>4.9200000000000001E-2</c:v>
                </c:pt>
                <c:pt idx="3">
                  <c:v>7.22E-2</c:v>
                </c:pt>
                <c:pt idx="4">
                  <c:v>9.3700000000000006E-2</c:v>
                </c:pt>
                <c:pt idx="5">
                  <c:v>0.1133</c:v>
                </c:pt>
                <c:pt idx="6">
                  <c:v>0.13059999999999999</c:v>
                </c:pt>
                <c:pt idx="7">
                  <c:v>0.14510000000000001</c:v>
                </c:pt>
                <c:pt idx="8">
                  <c:v>0.15609999999999999</c:v>
                </c:pt>
                <c:pt idx="9">
                  <c:v>0.1633</c:v>
                </c:pt>
                <c:pt idx="10">
                  <c:v>0.1661</c:v>
                </c:pt>
                <c:pt idx="11">
                  <c:v>0.16400000000000001</c:v>
                </c:pt>
                <c:pt idx="12">
                  <c:v>0.15670000000000001</c:v>
                </c:pt>
                <c:pt idx="13">
                  <c:v>0.14430000000000001</c:v>
                </c:pt>
                <c:pt idx="14">
                  <c:v>0.1268</c:v>
                </c:pt>
                <c:pt idx="15">
                  <c:v>0.10489999999999999</c:v>
                </c:pt>
                <c:pt idx="16">
                  <c:v>7.9299999999999995E-2</c:v>
                </c:pt>
                <c:pt idx="17">
                  <c:v>5.1200000000000002E-2</c:v>
                </c:pt>
                <c:pt idx="18">
                  <c:v>2.1600000000000001E-2</c:v>
                </c:pt>
                <c:pt idx="19">
                  <c:v>-8.3000000000000001E-3</c:v>
                </c:pt>
                <c:pt idx="20">
                  <c:v>-3.73E-2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C04-4866-959B-54B6DC0F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(2)'!$G$27:$G$47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-3.9899999999999998E-2</c:v>
                      </c:pt>
                      <c:pt idx="2">
                        <c:v>-7.4700000000000003E-2</c:v>
                      </c:pt>
                      <c:pt idx="3">
                        <c:v>-0.1055</c:v>
                      </c:pt>
                      <c:pt idx="4">
                        <c:v>-0.1326</c:v>
                      </c:pt>
                      <c:pt idx="5">
                        <c:v>-0.15629999999999999</c:v>
                      </c:pt>
                      <c:pt idx="6">
                        <c:v>-0.17699999999999999</c:v>
                      </c:pt>
                      <c:pt idx="7">
                        <c:v>-0.19489999999999999</c:v>
                      </c:pt>
                      <c:pt idx="8">
                        <c:v>-0.2104</c:v>
                      </c:pt>
                      <c:pt idx="9">
                        <c:v>-0.22359999999999999</c:v>
                      </c:pt>
                      <c:pt idx="10">
                        <c:v>-0.23480000000000001</c:v>
                      </c:pt>
                      <c:pt idx="11">
                        <c:v>-0.24429999999999999</c:v>
                      </c:pt>
                      <c:pt idx="12">
                        <c:v>-0.25209999999999999</c:v>
                      </c:pt>
                      <c:pt idx="13">
                        <c:v>-0.2586</c:v>
                      </c:pt>
                      <c:pt idx="14">
                        <c:v>-0.26379999999999998</c:v>
                      </c:pt>
                      <c:pt idx="15">
                        <c:v>-0.26790000000000003</c:v>
                      </c:pt>
                      <c:pt idx="16">
                        <c:v>-0.27089999999999997</c:v>
                      </c:pt>
                      <c:pt idx="17">
                        <c:v>-0.2732</c:v>
                      </c:pt>
                      <c:pt idx="18">
                        <c:v>-0.27460000000000001</c:v>
                      </c:pt>
                      <c:pt idx="19">
                        <c:v>-0.27539999999999998</c:v>
                      </c:pt>
                      <c:pt idx="20">
                        <c:v>-0.27550000000000002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BC04-4866-959B-54B6DC0F37BB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(2)'!$G$49:$G$69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-2.9999999999999997E-4</c:v>
                      </c:pt>
                      <c:pt idx="2">
                        <c:v>-5.9999999999999995E-4</c:v>
                      </c:pt>
                      <c:pt idx="3">
                        <c:v>-8.9999999999999998E-4</c:v>
                      </c:pt>
                      <c:pt idx="4">
                        <c:v>-1.1999999999999999E-3</c:v>
                      </c:pt>
                      <c:pt idx="5">
                        <c:v>-1.5E-3</c:v>
                      </c:pt>
                      <c:pt idx="6">
                        <c:v>-2E-3</c:v>
                      </c:pt>
                      <c:pt idx="7">
                        <c:v>-2.5999999999999999E-3</c:v>
                      </c:pt>
                      <c:pt idx="8">
                        <c:v>-3.3999999999999998E-3</c:v>
                      </c:pt>
                      <c:pt idx="9">
                        <c:v>-4.4000000000000003E-3</c:v>
                      </c:pt>
                      <c:pt idx="10">
                        <c:v>-5.7000000000000002E-3</c:v>
                      </c:pt>
                      <c:pt idx="11">
                        <c:v>-7.3000000000000001E-3</c:v>
                      </c:pt>
                      <c:pt idx="12">
                        <c:v>-9.2999999999999992E-3</c:v>
                      </c:pt>
                      <c:pt idx="13">
                        <c:v>-1.1900000000000001E-2</c:v>
                      </c:pt>
                      <c:pt idx="14">
                        <c:v>-1.5100000000000001E-2</c:v>
                      </c:pt>
                      <c:pt idx="15">
                        <c:v>-1.9E-2</c:v>
                      </c:pt>
                      <c:pt idx="16">
                        <c:v>-2.3800000000000002E-2</c:v>
                      </c:pt>
                      <c:pt idx="17">
                        <c:v>-2.9399999999999999E-2</c:v>
                      </c:pt>
                      <c:pt idx="18">
                        <c:v>-3.5799999999999998E-2</c:v>
                      </c:pt>
                      <c:pt idx="19">
                        <c:v>-4.3099999999999999E-2</c:v>
                      </c:pt>
                      <c:pt idx="20">
                        <c:v>-5.0999999999999997E-2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C04-4866-959B-54B6DC0F37BB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(2)'!$G$71:$G$91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-8.2000000000000007E-3</c:v>
                      </c:pt>
                      <c:pt idx="2">
                        <c:v>-1.6500000000000001E-2</c:v>
                      </c:pt>
                      <c:pt idx="3">
                        <c:v>-2.4899999999999999E-2</c:v>
                      </c:pt>
                      <c:pt idx="4">
                        <c:v>-3.3399999999999999E-2</c:v>
                      </c:pt>
                      <c:pt idx="5">
                        <c:v>-4.2099999999999999E-2</c:v>
                      </c:pt>
                      <c:pt idx="6">
                        <c:v>-5.0999999999999997E-2</c:v>
                      </c:pt>
                      <c:pt idx="7">
                        <c:v>-0.06</c:v>
                      </c:pt>
                      <c:pt idx="8">
                        <c:v>-6.9199999999999998E-2</c:v>
                      </c:pt>
                      <c:pt idx="9">
                        <c:v>-7.85E-2</c:v>
                      </c:pt>
                      <c:pt idx="10">
                        <c:v>-8.7999999999999995E-2</c:v>
                      </c:pt>
                      <c:pt idx="11">
                        <c:v>-9.7600000000000006E-2</c:v>
                      </c:pt>
                      <c:pt idx="12">
                        <c:v>-0.10730000000000001</c:v>
                      </c:pt>
                      <c:pt idx="13">
                        <c:v>-0.1172</c:v>
                      </c:pt>
                      <c:pt idx="14">
                        <c:v>-0.12709999999999999</c:v>
                      </c:pt>
                      <c:pt idx="15">
                        <c:v>-0.13700000000000001</c:v>
                      </c:pt>
                      <c:pt idx="16">
                        <c:v>-0.1469</c:v>
                      </c:pt>
                      <c:pt idx="17">
                        <c:v>-0.1565</c:v>
                      </c:pt>
                      <c:pt idx="18">
                        <c:v>-0.16589999999999999</c:v>
                      </c:pt>
                      <c:pt idx="19">
                        <c:v>-0.1749</c:v>
                      </c:pt>
                      <c:pt idx="20">
                        <c:v>-0.18329999999999999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C04-4866-959B-54B6DC0F37BB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(2)'!$G$93:$G$113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-7.9000000000000008E-3</c:v>
                      </c:pt>
                      <c:pt idx="2">
                        <c:v>-1.6E-2</c:v>
                      </c:pt>
                      <c:pt idx="3">
                        <c:v>-2.4299999999999999E-2</c:v>
                      </c:pt>
                      <c:pt idx="4">
                        <c:v>-3.27E-2</c:v>
                      </c:pt>
                      <c:pt idx="5">
                        <c:v>-4.1300000000000003E-2</c:v>
                      </c:pt>
                      <c:pt idx="6">
                        <c:v>-0.05</c:v>
                      </c:pt>
                      <c:pt idx="7">
                        <c:v>-5.8900000000000001E-2</c:v>
                      </c:pt>
                      <c:pt idx="8">
                        <c:v>-6.7799999999999999E-2</c:v>
                      </c:pt>
                      <c:pt idx="9">
                        <c:v>-7.6799999999999993E-2</c:v>
                      </c:pt>
                      <c:pt idx="10">
                        <c:v>-8.5800000000000001E-2</c:v>
                      </c:pt>
                      <c:pt idx="11">
                        <c:v>-9.4799999999999995E-2</c:v>
                      </c:pt>
                      <c:pt idx="12">
                        <c:v>-0.1038</c:v>
                      </c:pt>
                      <c:pt idx="13">
                        <c:v>-0.1125</c:v>
                      </c:pt>
                      <c:pt idx="14">
                        <c:v>-0.121</c:v>
                      </c:pt>
                      <c:pt idx="15">
                        <c:v>-0.1293</c:v>
                      </c:pt>
                      <c:pt idx="16">
                        <c:v>-0.1371</c:v>
                      </c:pt>
                      <c:pt idx="17">
                        <c:v>-0.1444</c:v>
                      </c:pt>
                      <c:pt idx="18">
                        <c:v>-0.15129999999999999</c:v>
                      </c:pt>
                      <c:pt idx="19">
                        <c:v>-0.15770000000000001</c:v>
                      </c:pt>
                      <c:pt idx="20">
                        <c:v>-0.16350000000000001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C04-4866-959B-54B6DC0F37BB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rho^1_00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(2)'!$H$5:$H$25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-8.5000000000000006E-3</c:v>
                </c:pt>
                <c:pt idx="4">
                  <c:v>-1.2800000000000001E-2</c:v>
                </c:pt>
                <c:pt idx="5">
                  <c:v>-1.7999999999999999E-2</c:v>
                </c:pt>
                <c:pt idx="6">
                  <c:v>-2.4199999999999999E-2</c:v>
                </c:pt>
                <c:pt idx="7">
                  <c:v>-3.1699999999999999E-2</c:v>
                </c:pt>
                <c:pt idx="8">
                  <c:v>-4.0500000000000001E-2</c:v>
                </c:pt>
                <c:pt idx="9">
                  <c:v>-5.0900000000000001E-2</c:v>
                </c:pt>
                <c:pt idx="10">
                  <c:v>-6.2899999999999998E-2</c:v>
                </c:pt>
                <c:pt idx="11">
                  <c:v>-7.6600000000000001E-2</c:v>
                </c:pt>
                <c:pt idx="12">
                  <c:v>-9.1999999999999998E-2</c:v>
                </c:pt>
                <c:pt idx="13">
                  <c:v>-0.1089</c:v>
                </c:pt>
                <c:pt idx="14">
                  <c:v>-0.127</c:v>
                </c:pt>
                <c:pt idx="15">
                  <c:v>-0.1457</c:v>
                </c:pt>
                <c:pt idx="16">
                  <c:v>-0.1643</c:v>
                </c:pt>
                <c:pt idx="17">
                  <c:v>-0.182</c:v>
                </c:pt>
                <c:pt idx="18">
                  <c:v>-0.19789999999999999</c:v>
                </c:pt>
                <c:pt idx="19">
                  <c:v>-0.2114</c:v>
                </c:pt>
                <c:pt idx="20">
                  <c:v>-0.2218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68-48FA-8ABA-CB4A32243003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(2)'!$H$115:$H$135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-8.5000000000000006E-3</c:v>
                </c:pt>
                <c:pt idx="4">
                  <c:v>-1.2800000000000001E-2</c:v>
                </c:pt>
                <c:pt idx="5">
                  <c:v>-1.7999999999999999E-2</c:v>
                </c:pt>
                <c:pt idx="6">
                  <c:v>-2.4400000000000002E-2</c:v>
                </c:pt>
                <c:pt idx="7">
                  <c:v>-3.2000000000000001E-2</c:v>
                </c:pt>
                <c:pt idx="8">
                  <c:v>-4.1099999999999998E-2</c:v>
                </c:pt>
                <c:pt idx="9">
                  <c:v>-5.1999999999999998E-2</c:v>
                </c:pt>
                <c:pt idx="10">
                  <c:v>-6.4699999999999994E-2</c:v>
                </c:pt>
                <c:pt idx="11">
                  <c:v>-7.9600000000000004E-2</c:v>
                </c:pt>
                <c:pt idx="12">
                  <c:v>-9.6799999999999997E-2</c:v>
                </c:pt>
                <c:pt idx="13">
                  <c:v>-0.1162</c:v>
                </c:pt>
                <c:pt idx="14">
                  <c:v>-0.13780000000000001</c:v>
                </c:pt>
                <c:pt idx="15">
                  <c:v>-0.16120000000000001</c:v>
                </c:pt>
                <c:pt idx="16">
                  <c:v>-0.1857</c:v>
                </c:pt>
                <c:pt idx="17">
                  <c:v>-0.21060000000000001</c:v>
                </c:pt>
                <c:pt idx="18">
                  <c:v>-0.23469999999999999</c:v>
                </c:pt>
                <c:pt idx="19">
                  <c:v>-0.25690000000000002</c:v>
                </c:pt>
                <c:pt idx="20">
                  <c:v>-0.27600000000000002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168-48FA-8ABA-CB4A32243003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(2)'!$H$137:$H$157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-8.3999999999999995E-3</c:v>
                </c:pt>
                <c:pt idx="4">
                  <c:v>-1.26E-2</c:v>
                </c:pt>
                <c:pt idx="5">
                  <c:v>-1.7600000000000001E-2</c:v>
                </c:pt>
                <c:pt idx="6">
                  <c:v>-2.35E-2</c:v>
                </c:pt>
                <c:pt idx="7">
                  <c:v>-3.04E-2</c:v>
                </c:pt>
                <c:pt idx="8">
                  <c:v>-3.8300000000000001E-2</c:v>
                </c:pt>
                <c:pt idx="9">
                  <c:v>-4.7399999999999998E-2</c:v>
                </c:pt>
                <c:pt idx="10">
                  <c:v>-5.7500000000000002E-2</c:v>
                </c:pt>
                <c:pt idx="11">
                  <c:v>-6.8599999999999994E-2</c:v>
                </c:pt>
                <c:pt idx="12">
                  <c:v>-8.0500000000000002E-2</c:v>
                </c:pt>
                <c:pt idx="13">
                  <c:v>-9.2999999999999999E-2</c:v>
                </c:pt>
                <c:pt idx="14">
                  <c:v>-0.10580000000000001</c:v>
                </c:pt>
                <c:pt idx="15">
                  <c:v>-0.1183</c:v>
                </c:pt>
                <c:pt idx="16">
                  <c:v>-0.1303</c:v>
                </c:pt>
                <c:pt idx="17">
                  <c:v>-0.14119999999999999</c:v>
                </c:pt>
                <c:pt idx="18">
                  <c:v>-0.15079999999999999</c:v>
                </c:pt>
                <c:pt idx="19">
                  <c:v>-0.15870000000000001</c:v>
                </c:pt>
                <c:pt idx="20">
                  <c:v>-0.1648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168-48FA-8ABA-CB4A32243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(2)'!$H$27:$H$47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-2.7E-2</c:v>
                      </c:pt>
                      <c:pt idx="2">
                        <c:v>-5.4899999999999997E-2</c:v>
                      </c:pt>
                      <c:pt idx="3">
                        <c:v>-8.1100000000000005E-2</c:v>
                      </c:pt>
                      <c:pt idx="4">
                        <c:v>-0.105</c:v>
                      </c:pt>
                      <c:pt idx="5">
                        <c:v>-0.12640000000000001</c:v>
                      </c:pt>
                      <c:pt idx="6">
                        <c:v>-0.1454</c:v>
                      </c:pt>
                      <c:pt idx="7">
                        <c:v>-0.16220000000000001</c:v>
                      </c:pt>
                      <c:pt idx="8">
                        <c:v>-0.1767</c:v>
                      </c:pt>
                      <c:pt idx="9">
                        <c:v>-0.1893</c:v>
                      </c:pt>
                      <c:pt idx="10">
                        <c:v>-0.19989999999999999</c:v>
                      </c:pt>
                      <c:pt idx="11">
                        <c:v>-0.2089</c:v>
                      </c:pt>
                      <c:pt idx="12">
                        <c:v>-0.2162</c:v>
                      </c:pt>
                      <c:pt idx="13">
                        <c:v>-0.222</c:v>
                      </c:pt>
                      <c:pt idx="14">
                        <c:v>-0.2263</c:v>
                      </c:pt>
                      <c:pt idx="15">
                        <c:v>-0.22939999999999999</c:v>
                      </c:pt>
                      <c:pt idx="16">
                        <c:v>-0.23119999999999999</c:v>
                      </c:pt>
                      <c:pt idx="17">
                        <c:v>-0.2319</c:v>
                      </c:pt>
                      <c:pt idx="18">
                        <c:v>-0.23139999999999999</c:v>
                      </c:pt>
                      <c:pt idx="19">
                        <c:v>-0.23</c:v>
                      </c:pt>
                      <c:pt idx="20">
                        <c:v>-0.22750000000000001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B168-48FA-8ABA-CB4A32243003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(2)'!$H$49:$H$69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5.9999999999999995E-4</c:v>
                      </c:pt>
                      <c:pt idx="2">
                        <c:v>8.9999999999999998E-4</c:v>
                      </c:pt>
                      <c:pt idx="3">
                        <c:v>1E-3</c:v>
                      </c:pt>
                      <c:pt idx="4">
                        <c:v>1.1000000000000001E-3</c:v>
                      </c:pt>
                      <c:pt idx="5">
                        <c:v>1E-3</c:v>
                      </c:pt>
                      <c:pt idx="6">
                        <c:v>8.9999999999999998E-4</c:v>
                      </c:pt>
                      <c:pt idx="7">
                        <c:v>5.9999999999999995E-4</c:v>
                      </c:pt>
                      <c:pt idx="8">
                        <c:v>1E-4</c:v>
                      </c:pt>
                      <c:pt idx="9">
                        <c:v>-5.0000000000000001E-4</c:v>
                      </c:pt>
                      <c:pt idx="10">
                        <c:v>-1.4E-3</c:v>
                      </c:pt>
                      <c:pt idx="11">
                        <c:v>-2.3999999999999998E-3</c:v>
                      </c:pt>
                      <c:pt idx="12">
                        <c:v>-3.8E-3</c:v>
                      </c:pt>
                      <c:pt idx="13">
                        <c:v>-5.3E-3</c:v>
                      </c:pt>
                      <c:pt idx="14">
                        <c:v>-7.0000000000000001E-3</c:v>
                      </c:pt>
                      <c:pt idx="15">
                        <c:v>-8.8000000000000005E-3</c:v>
                      </c:pt>
                      <c:pt idx="16">
                        <c:v>-1.06E-2</c:v>
                      </c:pt>
                      <c:pt idx="17">
                        <c:v>-1.2200000000000001E-2</c:v>
                      </c:pt>
                      <c:pt idx="18">
                        <c:v>-1.3299999999999999E-2</c:v>
                      </c:pt>
                      <c:pt idx="19">
                        <c:v>-1.38E-2</c:v>
                      </c:pt>
                      <c:pt idx="20">
                        <c:v>-1.32E-2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168-48FA-8ABA-CB4A32243003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(2)'!$H$71:$H$91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-1.6000000000000001E-3</c:v>
                      </c:pt>
                      <c:pt idx="2">
                        <c:v>-3.8E-3</c:v>
                      </c:pt>
                      <c:pt idx="3">
                        <c:v>-6.4999999999999997E-3</c:v>
                      </c:pt>
                      <c:pt idx="4">
                        <c:v>-9.7000000000000003E-3</c:v>
                      </c:pt>
                      <c:pt idx="5">
                        <c:v>-1.35E-2</c:v>
                      </c:pt>
                      <c:pt idx="6">
                        <c:v>-1.8100000000000002E-2</c:v>
                      </c:pt>
                      <c:pt idx="7">
                        <c:v>-2.35E-2</c:v>
                      </c:pt>
                      <c:pt idx="8">
                        <c:v>-2.9899999999999999E-2</c:v>
                      </c:pt>
                      <c:pt idx="9">
                        <c:v>-3.7400000000000003E-2</c:v>
                      </c:pt>
                      <c:pt idx="10">
                        <c:v>-4.5999999999999999E-2</c:v>
                      </c:pt>
                      <c:pt idx="11">
                        <c:v>-5.5800000000000002E-2</c:v>
                      </c:pt>
                      <c:pt idx="12">
                        <c:v>-6.6900000000000001E-2</c:v>
                      </c:pt>
                      <c:pt idx="13">
                        <c:v>-7.9000000000000001E-2</c:v>
                      </c:pt>
                      <c:pt idx="14">
                        <c:v>-9.2100000000000001E-2</c:v>
                      </c:pt>
                      <c:pt idx="15">
                        <c:v>-0.1056</c:v>
                      </c:pt>
                      <c:pt idx="16">
                        <c:v>-0.11899999999999999</c:v>
                      </c:pt>
                      <c:pt idx="17">
                        <c:v>-0.13159999999999999</c:v>
                      </c:pt>
                      <c:pt idx="18">
                        <c:v>-0.14249999999999999</c:v>
                      </c:pt>
                      <c:pt idx="19">
                        <c:v>-0.151</c:v>
                      </c:pt>
                      <c:pt idx="20">
                        <c:v>-0.1565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68-48FA-8ABA-CB4A32243003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(2)'!$H$93:$H$113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-2.5999999999999999E-3</c:v>
                      </c:pt>
                      <c:pt idx="2">
                        <c:v>-5.7999999999999996E-3</c:v>
                      </c:pt>
                      <c:pt idx="3">
                        <c:v>-9.7000000000000003E-3</c:v>
                      </c:pt>
                      <c:pt idx="4">
                        <c:v>-1.4500000000000001E-2</c:v>
                      </c:pt>
                      <c:pt idx="5">
                        <c:v>-2.0199999999999999E-2</c:v>
                      </c:pt>
                      <c:pt idx="6">
                        <c:v>-2.7199999999999998E-2</c:v>
                      </c:pt>
                      <c:pt idx="7">
                        <c:v>-3.56E-2</c:v>
                      </c:pt>
                      <c:pt idx="8">
                        <c:v>-4.5600000000000002E-2</c:v>
                      </c:pt>
                      <c:pt idx="9">
                        <c:v>-5.7599999999999998E-2</c:v>
                      </c:pt>
                      <c:pt idx="10">
                        <c:v>-7.17E-2</c:v>
                      </c:pt>
                      <c:pt idx="11">
                        <c:v>-8.8099999999999998E-2</c:v>
                      </c:pt>
                      <c:pt idx="12">
                        <c:v>-0.1069</c:v>
                      </c:pt>
                      <c:pt idx="13">
                        <c:v>-0.12820000000000001</c:v>
                      </c:pt>
                      <c:pt idx="14">
                        <c:v>-0.1517</c:v>
                      </c:pt>
                      <c:pt idx="15">
                        <c:v>-0.17710000000000001</c:v>
                      </c:pt>
                      <c:pt idx="16">
                        <c:v>-0.20380000000000001</c:v>
                      </c:pt>
                      <c:pt idx="17">
                        <c:v>-0.23100000000000001</c:v>
                      </c:pt>
                      <c:pt idx="18">
                        <c:v>-0.25779999999999997</c:v>
                      </c:pt>
                      <c:pt idx="19">
                        <c:v>-0.28320000000000001</c:v>
                      </c:pt>
                      <c:pt idx="20">
                        <c:v>-0.30640000000000001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168-48FA-8ABA-CB4A32243003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Re(rho^1_10)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(2)'!$I$5:$I$25</c:f>
              <c:numCache>
                <c:formatCode>General</c:formatCode>
                <c:ptCount val="21"/>
                <c:pt idx="0">
                  <c:v>0</c:v>
                </c:pt>
                <c:pt idx="1">
                  <c:v>-1.95E-2</c:v>
                </c:pt>
                <c:pt idx="2">
                  <c:v>-2.8299999999999999E-2</c:v>
                </c:pt>
                <c:pt idx="3">
                  <c:v>-3.5799999999999998E-2</c:v>
                </c:pt>
                <c:pt idx="4">
                  <c:v>-4.2900000000000001E-2</c:v>
                </c:pt>
                <c:pt idx="5">
                  <c:v>-0.05</c:v>
                </c:pt>
                <c:pt idx="6">
                  <c:v>-5.7299999999999997E-2</c:v>
                </c:pt>
                <c:pt idx="7">
                  <c:v>-6.4899999999999999E-2</c:v>
                </c:pt>
                <c:pt idx="8">
                  <c:v>-7.3200000000000001E-2</c:v>
                </c:pt>
                <c:pt idx="9">
                  <c:v>-8.2100000000000006E-2</c:v>
                </c:pt>
                <c:pt idx="10">
                  <c:v>-9.1800000000000007E-2</c:v>
                </c:pt>
                <c:pt idx="11">
                  <c:v>-0.1023</c:v>
                </c:pt>
                <c:pt idx="12">
                  <c:v>-0.1137</c:v>
                </c:pt>
                <c:pt idx="13">
                  <c:v>-0.12590000000000001</c:v>
                </c:pt>
                <c:pt idx="14">
                  <c:v>-0.13869999999999999</c:v>
                </c:pt>
                <c:pt idx="15">
                  <c:v>-0.15190000000000001</c:v>
                </c:pt>
                <c:pt idx="16">
                  <c:v>-0.16489999999999999</c:v>
                </c:pt>
                <c:pt idx="17">
                  <c:v>-0.17749999999999999</c:v>
                </c:pt>
                <c:pt idx="18">
                  <c:v>-0.189</c:v>
                </c:pt>
                <c:pt idx="19">
                  <c:v>-0.19900000000000001</c:v>
                </c:pt>
                <c:pt idx="20">
                  <c:v>-0.2072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DD-4AAB-B77C-933231053B3D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(2)'!$I$115:$I$135</c:f>
              <c:numCache>
                <c:formatCode>General</c:formatCode>
                <c:ptCount val="21"/>
                <c:pt idx="0">
                  <c:v>0</c:v>
                </c:pt>
                <c:pt idx="1">
                  <c:v>-1.9199999999999998E-2</c:v>
                </c:pt>
                <c:pt idx="2">
                  <c:v>-2.75E-2</c:v>
                </c:pt>
                <c:pt idx="3">
                  <c:v>-3.4200000000000001E-2</c:v>
                </c:pt>
                <c:pt idx="4">
                  <c:v>-4.0099999999999997E-2</c:v>
                </c:pt>
                <c:pt idx="5">
                  <c:v>-4.5699999999999998E-2</c:v>
                </c:pt>
                <c:pt idx="6">
                  <c:v>-5.11E-2</c:v>
                </c:pt>
                <c:pt idx="7">
                  <c:v>-5.6399999999999999E-2</c:v>
                </c:pt>
                <c:pt idx="8">
                  <c:v>-6.1699999999999998E-2</c:v>
                </c:pt>
                <c:pt idx="9">
                  <c:v>-6.7100000000000007E-2</c:v>
                </c:pt>
                <c:pt idx="10">
                  <c:v>-7.2700000000000001E-2</c:v>
                </c:pt>
                <c:pt idx="11">
                  <c:v>-7.85E-2</c:v>
                </c:pt>
                <c:pt idx="12">
                  <c:v>-8.4500000000000006E-2</c:v>
                </c:pt>
                <c:pt idx="13">
                  <c:v>-9.06E-2</c:v>
                </c:pt>
                <c:pt idx="14">
                  <c:v>-9.7000000000000003E-2</c:v>
                </c:pt>
                <c:pt idx="15">
                  <c:v>-0.1033</c:v>
                </c:pt>
                <c:pt idx="16">
                  <c:v>-0.1096</c:v>
                </c:pt>
                <c:pt idx="17">
                  <c:v>-0.11550000000000001</c:v>
                </c:pt>
                <c:pt idx="18">
                  <c:v>-0.12089999999999999</c:v>
                </c:pt>
                <c:pt idx="19">
                  <c:v>-0.1255</c:v>
                </c:pt>
                <c:pt idx="20">
                  <c:v>-0.129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FDD-4AAB-B77C-933231053B3D}"/>
            </c:ext>
          </c:extLst>
        </c:ser>
        <c:ser>
          <c:idx val="6"/>
          <c:order val="6"/>
          <c:tx>
            <c:v>Pomeron beta2 = 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(2)'!$H$137:$H$157</c:f>
              <c:numCache>
                <c:formatCode>General</c:formatCode>
                <c:ptCount val="21"/>
                <c:pt idx="0">
                  <c:v>0</c:v>
                </c:pt>
                <c:pt idx="1">
                  <c:v>-2.0999999999999999E-3</c:v>
                </c:pt>
                <c:pt idx="2">
                  <c:v>-4.8999999999999998E-3</c:v>
                </c:pt>
                <c:pt idx="3">
                  <c:v>-8.3999999999999995E-3</c:v>
                </c:pt>
                <c:pt idx="4">
                  <c:v>-1.26E-2</c:v>
                </c:pt>
                <c:pt idx="5">
                  <c:v>-1.7600000000000001E-2</c:v>
                </c:pt>
                <c:pt idx="6">
                  <c:v>-2.35E-2</c:v>
                </c:pt>
                <c:pt idx="7">
                  <c:v>-3.04E-2</c:v>
                </c:pt>
                <c:pt idx="8">
                  <c:v>-3.8300000000000001E-2</c:v>
                </c:pt>
                <c:pt idx="9">
                  <c:v>-4.7399999999999998E-2</c:v>
                </c:pt>
                <c:pt idx="10">
                  <c:v>-5.7500000000000002E-2</c:v>
                </c:pt>
                <c:pt idx="11">
                  <c:v>-6.8599999999999994E-2</c:v>
                </c:pt>
                <c:pt idx="12">
                  <c:v>-8.0500000000000002E-2</c:v>
                </c:pt>
                <c:pt idx="13">
                  <c:v>-9.2999999999999999E-2</c:v>
                </c:pt>
                <c:pt idx="14">
                  <c:v>-0.10580000000000001</c:v>
                </c:pt>
                <c:pt idx="15">
                  <c:v>-0.1183</c:v>
                </c:pt>
                <c:pt idx="16">
                  <c:v>-0.1303</c:v>
                </c:pt>
                <c:pt idx="17">
                  <c:v>-0.14119999999999999</c:v>
                </c:pt>
                <c:pt idx="18">
                  <c:v>-0.15079999999999999</c:v>
                </c:pt>
                <c:pt idx="19">
                  <c:v>-0.15870000000000001</c:v>
                </c:pt>
                <c:pt idx="20">
                  <c:v>-0.1648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DD-4AAB-B77C-933231053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(2)'!$I$27:$I$47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-1E-4</c:v>
                      </c:pt>
                      <c:pt idx="1">
                        <c:v>-9.8100000000000007E-2</c:v>
                      </c:pt>
                      <c:pt idx="2">
                        <c:v>-0.13589999999999999</c:v>
                      </c:pt>
                      <c:pt idx="3">
                        <c:v>-0.1636</c:v>
                      </c:pt>
                      <c:pt idx="4">
                        <c:v>-0.1857</c:v>
                      </c:pt>
                      <c:pt idx="5">
                        <c:v>-0.20380000000000001</c:v>
                      </c:pt>
                      <c:pt idx="6">
                        <c:v>-0.21890000000000001</c:v>
                      </c:pt>
                      <c:pt idx="7">
                        <c:v>-0.23150000000000001</c:v>
                      </c:pt>
                      <c:pt idx="8">
                        <c:v>-0.2419</c:v>
                      </c:pt>
                      <c:pt idx="9">
                        <c:v>-0.2505</c:v>
                      </c:pt>
                      <c:pt idx="10">
                        <c:v>-0.25740000000000002</c:v>
                      </c:pt>
                      <c:pt idx="11">
                        <c:v>-0.26290000000000002</c:v>
                      </c:pt>
                      <c:pt idx="12">
                        <c:v>-0.2671</c:v>
                      </c:pt>
                      <c:pt idx="13">
                        <c:v>-0.27010000000000001</c:v>
                      </c:pt>
                      <c:pt idx="14">
                        <c:v>-0.27200000000000002</c:v>
                      </c:pt>
                      <c:pt idx="15">
                        <c:v>-0.27300000000000002</c:v>
                      </c:pt>
                      <c:pt idx="16">
                        <c:v>-0.27300000000000002</c:v>
                      </c:pt>
                      <c:pt idx="17">
                        <c:v>-0.2722</c:v>
                      </c:pt>
                      <c:pt idx="18">
                        <c:v>-0.27060000000000001</c:v>
                      </c:pt>
                      <c:pt idx="19">
                        <c:v>-0.26819999999999999</c:v>
                      </c:pt>
                      <c:pt idx="20">
                        <c:v>-0.2651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AFDD-4AAB-B77C-933231053B3D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(2)'!$I$49:$I$69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-3.0000000000000001E-3</c:v>
                      </c:pt>
                      <c:pt idx="2">
                        <c:v>-4.1000000000000003E-3</c:v>
                      </c:pt>
                      <c:pt idx="3">
                        <c:v>-5.1000000000000004E-3</c:v>
                      </c:pt>
                      <c:pt idx="4">
                        <c:v>-6.1000000000000004E-3</c:v>
                      </c:pt>
                      <c:pt idx="5">
                        <c:v>-7.1000000000000004E-3</c:v>
                      </c:pt>
                      <c:pt idx="6">
                        <c:v>-8.2000000000000007E-3</c:v>
                      </c:pt>
                      <c:pt idx="7">
                        <c:v>-9.4999999999999998E-3</c:v>
                      </c:pt>
                      <c:pt idx="8">
                        <c:v>-1.09E-2</c:v>
                      </c:pt>
                      <c:pt idx="9">
                        <c:v>-1.26E-2</c:v>
                      </c:pt>
                      <c:pt idx="10">
                        <c:v>-1.4500000000000001E-2</c:v>
                      </c:pt>
                      <c:pt idx="11">
                        <c:v>-1.66E-2</c:v>
                      </c:pt>
                      <c:pt idx="12">
                        <c:v>-1.9099999999999999E-2</c:v>
                      </c:pt>
                      <c:pt idx="13">
                        <c:v>-2.1999999999999999E-2</c:v>
                      </c:pt>
                      <c:pt idx="14">
                        <c:v>-2.52E-2</c:v>
                      </c:pt>
                      <c:pt idx="15">
                        <c:v>-2.87E-2</c:v>
                      </c:pt>
                      <c:pt idx="16">
                        <c:v>-3.2300000000000002E-2</c:v>
                      </c:pt>
                      <c:pt idx="17">
                        <c:v>-3.61E-2</c:v>
                      </c:pt>
                      <c:pt idx="18">
                        <c:v>-3.9699999999999999E-2</c:v>
                      </c:pt>
                      <c:pt idx="19">
                        <c:v>-4.2999999999999997E-2</c:v>
                      </c:pt>
                      <c:pt idx="20">
                        <c:v>-4.5499999999999999E-2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FDD-4AAB-B77C-933231053B3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(2)'!$I$71:$I$91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-1.7399999999999999E-2</c:v>
                      </c:pt>
                      <c:pt idx="2">
                        <c:v>-2.5000000000000001E-2</c:v>
                      </c:pt>
                      <c:pt idx="3">
                        <c:v>-3.1399999999999997E-2</c:v>
                      </c:pt>
                      <c:pt idx="4">
                        <c:v>-3.73E-2</c:v>
                      </c:pt>
                      <c:pt idx="5">
                        <c:v>-4.3099999999999999E-2</c:v>
                      </c:pt>
                      <c:pt idx="6">
                        <c:v>-4.9000000000000002E-2</c:v>
                      </c:pt>
                      <c:pt idx="7">
                        <c:v>-5.5199999999999999E-2</c:v>
                      </c:pt>
                      <c:pt idx="8">
                        <c:v>-6.1699999999999998E-2</c:v>
                      </c:pt>
                      <c:pt idx="9">
                        <c:v>-6.8699999999999997E-2</c:v>
                      </c:pt>
                      <c:pt idx="10">
                        <c:v>-7.6399999999999996E-2</c:v>
                      </c:pt>
                      <c:pt idx="11">
                        <c:v>-8.4699999999999998E-2</c:v>
                      </c:pt>
                      <c:pt idx="12">
                        <c:v>-9.3899999999999997E-2</c:v>
                      </c:pt>
                      <c:pt idx="13">
                        <c:v>-0.10390000000000001</c:v>
                      </c:pt>
                      <c:pt idx="14">
                        <c:v>-0.1147</c:v>
                      </c:pt>
                      <c:pt idx="15">
                        <c:v>-0.126</c:v>
                      </c:pt>
                      <c:pt idx="16">
                        <c:v>-0.13769999999999999</c:v>
                      </c:pt>
                      <c:pt idx="17">
                        <c:v>-0.1492</c:v>
                      </c:pt>
                      <c:pt idx="18">
                        <c:v>-0.16</c:v>
                      </c:pt>
                      <c:pt idx="19">
                        <c:v>-0.16969999999999999</c:v>
                      </c:pt>
                      <c:pt idx="20">
                        <c:v>-0.1777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FDD-4AAB-B77C-933231053B3D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(2)'!$I$93:$I$113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-1.9E-2</c:v>
                      </c:pt>
                      <c:pt idx="2">
                        <c:v>-2.7799999999999998E-2</c:v>
                      </c:pt>
                      <c:pt idx="3">
                        <c:v>-3.5299999999999998E-2</c:v>
                      </c:pt>
                      <c:pt idx="4">
                        <c:v>-4.24E-2</c:v>
                      </c:pt>
                      <c:pt idx="5">
                        <c:v>-4.9599999999999998E-2</c:v>
                      </c:pt>
                      <c:pt idx="6">
                        <c:v>-5.6899999999999999E-2</c:v>
                      </c:pt>
                      <c:pt idx="7">
                        <c:v>-6.4699999999999994E-2</c:v>
                      </c:pt>
                      <c:pt idx="8">
                        <c:v>-7.3200000000000001E-2</c:v>
                      </c:pt>
                      <c:pt idx="9">
                        <c:v>-8.2500000000000004E-2</c:v>
                      </c:pt>
                      <c:pt idx="10">
                        <c:v>-9.2700000000000005E-2</c:v>
                      </c:pt>
                      <c:pt idx="11">
                        <c:v>-0.104</c:v>
                      </c:pt>
                      <c:pt idx="12">
                        <c:v>-0.1166</c:v>
                      </c:pt>
                      <c:pt idx="13">
                        <c:v>-0.1303</c:v>
                      </c:pt>
                      <c:pt idx="14">
                        <c:v>-0.14530000000000001</c:v>
                      </c:pt>
                      <c:pt idx="15">
                        <c:v>-0.16120000000000001</c:v>
                      </c:pt>
                      <c:pt idx="16">
                        <c:v>-0.1779</c:v>
                      </c:pt>
                      <c:pt idx="17">
                        <c:v>-0.19489999999999999</c:v>
                      </c:pt>
                      <c:pt idx="18">
                        <c:v>-0.21179999999999999</c:v>
                      </c:pt>
                      <c:pt idx="19">
                        <c:v>-0.22789999999999999</c:v>
                      </c:pt>
                      <c:pt idx="20">
                        <c:v>-0.24299999999999999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FDD-4AAB-B77C-933231053B3D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rho^1_1-1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(2)'!$J$5:$J$25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0.49199999999999999</c:v>
                </c:pt>
                <c:pt idx="4">
                  <c:v>0.48930000000000001</c:v>
                </c:pt>
                <c:pt idx="5">
                  <c:v>0.48580000000000001</c:v>
                </c:pt>
                <c:pt idx="6">
                  <c:v>0.48159999999999997</c:v>
                </c:pt>
                <c:pt idx="7">
                  <c:v>0.4763</c:v>
                </c:pt>
                <c:pt idx="8">
                  <c:v>0.47</c:v>
                </c:pt>
                <c:pt idx="9">
                  <c:v>0.46229999999999999</c:v>
                </c:pt>
                <c:pt idx="10">
                  <c:v>0.4531</c:v>
                </c:pt>
                <c:pt idx="11">
                  <c:v>0.44219999999999998</c:v>
                </c:pt>
                <c:pt idx="12">
                  <c:v>0.42949999999999999</c:v>
                </c:pt>
                <c:pt idx="13">
                  <c:v>0.41489999999999999</c:v>
                </c:pt>
                <c:pt idx="14">
                  <c:v>0.39839999999999998</c:v>
                </c:pt>
                <c:pt idx="15">
                  <c:v>0.38030000000000003</c:v>
                </c:pt>
                <c:pt idx="16">
                  <c:v>0.3609</c:v>
                </c:pt>
                <c:pt idx="17">
                  <c:v>0.34050000000000002</c:v>
                </c:pt>
                <c:pt idx="18">
                  <c:v>0.31990000000000002</c:v>
                </c:pt>
                <c:pt idx="19">
                  <c:v>0.29959999999999998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13-4120-9785-E11C5721F1DC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(2)'!$J$115:$J$135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0.49199999999999999</c:v>
                </c:pt>
                <c:pt idx="4">
                  <c:v>0.48920000000000002</c:v>
                </c:pt>
                <c:pt idx="5">
                  <c:v>0.48580000000000001</c:v>
                </c:pt>
                <c:pt idx="6">
                  <c:v>0.48149999999999998</c:v>
                </c:pt>
                <c:pt idx="7">
                  <c:v>0.47610000000000002</c:v>
                </c:pt>
                <c:pt idx="8">
                  <c:v>0.46949999999999997</c:v>
                </c:pt>
                <c:pt idx="9">
                  <c:v>0.46150000000000002</c:v>
                </c:pt>
                <c:pt idx="10">
                  <c:v>0.45169999999999999</c:v>
                </c:pt>
                <c:pt idx="11">
                  <c:v>0.43990000000000001</c:v>
                </c:pt>
                <c:pt idx="12">
                  <c:v>0.42580000000000001</c:v>
                </c:pt>
                <c:pt idx="13">
                  <c:v>0.40920000000000001</c:v>
                </c:pt>
                <c:pt idx="14">
                  <c:v>0.38979999999999998</c:v>
                </c:pt>
                <c:pt idx="15">
                  <c:v>0.36759999999999998</c:v>
                </c:pt>
                <c:pt idx="16">
                  <c:v>0.3427</c:v>
                </c:pt>
                <c:pt idx="17">
                  <c:v>0.3155</c:v>
                </c:pt>
                <c:pt idx="18">
                  <c:v>0.28649999999999998</c:v>
                </c:pt>
                <c:pt idx="19">
                  <c:v>0.25640000000000002</c:v>
                </c:pt>
                <c:pt idx="20">
                  <c:v>0.22620000000000001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F13-4120-9785-E11C5721F1DC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(2)'!$J$137:$J$157</c:f>
              <c:numCache>
                <c:formatCode>General</c:formatCode>
                <c:ptCount val="21"/>
                <c:pt idx="0">
                  <c:v>0.5</c:v>
                </c:pt>
                <c:pt idx="1">
                  <c:v>0.4955</c:v>
                </c:pt>
                <c:pt idx="2">
                  <c:v>0.49409999999999998</c:v>
                </c:pt>
                <c:pt idx="3">
                  <c:v>0.49209999999999998</c:v>
                </c:pt>
                <c:pt idx="4">
                  <c:v>0.4894</c:v>
                </c:pt>
                <c:pt idx="5">
                  <c:v>0.48609999999999998</c:v>
                </c:pt>
                <c:pt idx="6">
                  <c:v>0.48209999999999997</c:v>
                </c:pt>
                <c:pt idx="7">
                  <c:v>0.4773</c:v>
                </c:pt>
                <c:pt idx="8">
                  <c:v>0.47160000000000002</c:v>
                </c:pt>
                <c:pt idx="9">
                  <c:v>0.46489999999999998</c:v>
                </c:pt>
                <c:pt idx="10">
                  <c:v>0.45710000000000001</c:v>
                </c:pt>
                <c:pt idx="11">
                  <c:v>0.44819999999999999</c:v>
                </c:pt>
                <c:pt idx="12">
                  <c:v>0.43830000000000002</c:v>
                </c:pt>
                <c:pt idx="13">
                  <c:v>0.42730000000000001</c:v>
                </c:pt>
                <c:pt idx="14">
                  <c:v>0.41539999999999999</c:v>
                </c:pt>
                <c:pt idx="15">
                  <c:v>0.40279999999999999</c:v>
                </c:pt>
                <c:pt idx="16">
                  <c:v>0.38969999999999999</c:v>
                </c:pt>
                <c:pt idx="17">
                  <c:v>0.37630000000000002</c:v>
                </c:pt>
                <c:pt idx="18">
                  <c:v>0.36280000000000001</c:v>
                </c:pt>
                <c:pt idx="19">
                  <c:v>0.34949999999999998</c:v>
                </c:pt>
                <c:pt idx="20">
                  <c:v>0.33650000000000002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13-4120-9785-E11C5721F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(2)'!$J$27:$J$47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0.44190000000000002</c:v>
                      </c:pt>
                      <c:pt idx="2">
                        <c:v>0.43409999999999999</c:v>
                      </c:pt>
                      <c:pt idx="3">
                        <c:v>0.4234</c:v>
                      </c:pt>
                      <c:pt idx="4">
                        <c:v>0.4118</c:v>
                      </c:pt>
                      <c:pt idx="5">
                        <c:v>0.40039999999999998</c:v>
                      </c:pt>
                      <c:pt idx="6">
                        <c:v>0.38940000000000002</c:v>
                      </c:pt>
                      <c:pt idx="7">
                        <c:v>0.37890000000000001</c:v>
                      </c:pt>
                      <c:pt idx="8">
                        <c:v>0.36899999999999999</c:v>
                      </c:pt>
                      <c:pt idx="9">
                        <c:v>0.35970000000000002</c:v>
                      </c:pt>
                      <c:pt idx="10">
                        <c:v>0.3508</c:v>
                      </c:pt>
                      <c:pt idx="11">
                        <c:v>0.34239999999999998</c:v>
                      </c:pt>
                      <c:pt idx="12">
                        <c:v>0.33429999999999999</c:v>
                      </c:pt>
                      <c:pt idx="13">
                        <c:v>0.32650000000000001</c:v>
                      </c:pt>
                      <c:pt idx="14">
                        <c:v>0.31900000000000001</c:v>
                      </c:pt>
                      <c:pt idx="15">
                        <c:v>0.3115</c:v>
                      </c:pt>
                      <c:pt idx="16">
                        <c:v>0.30420000000000003</c:v>
                      </c:pt>
                      <c:pt idx="17">
                        <c:v>0.29680000000000001</c:v>
                      </c:pt>
                      <c:pt idx="18">
                        <c:v>0.28939999999999999</c:v>
                      </c:pt>
                      <c:pt idx="19">
                        <c:v>0.28199999999999997</c:v>
                      </c:pt>
                      <c:pt idx="20">
                        <c:v>0.27429999999999999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7F13-4120-9785-E11C5721F1D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(2)'!$J$49:$J$69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0.49540000000000001</c:v>
                      </c:pt>
                      <c:pt idx="2">
                        <c:v>0.49559999999999998</c:v>
                      </c:pt>
                      <c:pt idx="3">
                        <c:v>0.49519999999999997</c:v>
                      </c:pt>
                      <c:pt idx="4">
                        <c:v>0.49440000000000001</c:v>
                      </c:pt>
                      <c:pt idx="5">
                        <c:v>0.49320000000000003</c:v>
                      </c:pt>
                      <c:pt idx="6">
                        <c:v>0.4914</c:v>
                      </c:pt>
                      <c:pt idx="7">
                        <c:v>0.48909999999999998</c:v>
                      </c:pt>
                      <c:pt idx="8">
                        <c:v>0.4859</c:v>
                      </c:pt>
                      <c:pt idx="9">
                        <c:v>0.48180000000000001</c:v>
                      </c:pt>
                      <c:pt idx="10">
                        <c:v>0.47649999999999998</c:v>
                      </c:pt>
                      <c:pt idx="11">
                        <c:v>0.46960000000000002</c:v>
                      </c:pt>
                      <c:pt idx="12">
                        <c:v>0.46079999999999999</c:v>
                      </c:pt>
                      <c:pt idx="13">
                        <c:v>0.4496</c:v>
                      </c:pt>
                      <c:pt idx="14">
                        <c:v>0.43569999999999998</c:v>
                      </c:pt>
                      <c:pt idx="15">
                        <c:v>0.41849999999999998</c:v>
                      </c:pt>
                      <c:pt idx="16">
                        <c:v>0.3977</c:v>
                      </c:pt>
                      <c:pt idx="17">
                        <c:v>0.37290000000000001</c:v>
                      </c:pt>
                      <c:pt idx="18">
                        <c:v>0.34420000000000001</c:v>
                      </c:pt>
                      <c:pt idx="19">
                        <c:v>0.31169999999999998</c:v>
                      </c:pt>
                      <c:pt idx="20">
                        <c:v>0.27610000000000001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F13-4120-9785-E11C5721F1D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(2)'!$J$71:$J$91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0.4955</c:v>
                      </c:pt>
                      <c:pt idx="2">
                        <c:v>0.49440000000000001</c:v>
                      </c:pt>
                      <c:pt idx="3">
                        <c:v>0.49280000000000002</c:v>
                      </c:pt>
                      <c:pt idx="4">
                        <c:v>0.49049999999999999</c:v>
                      </c:pt>
                      <c:pt idx="5">
                        <c:v>0.48770000000000002</c:v>
                      </c:pt>
                      <c:pt idx="6">
                        <c:v>0.48420000000000002</c:v>
                      </c:pt>
                      <c:pt idx="7">
                        <c:v>0.4798</c:v>
                      </c:pt>
                      <c:pt idx="8">
                        <c:v>0.47439999999999999</c:v>
                      </c:pt>
                      <c:pt idx="9">
                        <c:v>0.46779999999999999</c:v>
                      </c:pt>
                      <c:pt idx="10">
                        <c:v>0.45979999999999999</c:v>
                      </c:pt>
                      <c:pt idx="11">
                        <c:v>0.4501</c:v>
                      </c:pt>
                      <c:pt idx="12">
                        <c:v>0.43859999999999999</c:v>
                      </c:pt>
                      <c:pt idx="13">
                        <c:v>0.4249</c:v>
                      </c:pt>
                      <c:pt idx="14">
                        <c:v>0.40899999999999997</c:v>
                      </c:pt>
                      <c:pt idx="15">
                        <c:v>0.39079999999999998</c:v>
                      </c:pt>
                      <c:pt idx="16">
                        <c:v>0.37059999999999998</c:v>
                      </c:pt>
                      <c:pt idx="17">
                        <c:v>0.34860000000000002</c:v>
                      </c:pt>
                      <c:pt idx="18">
                        <c:v>0.32529999999999998</c:v>
                      </c:pt>
                      <c:pt idx="19">
                        <c:v>0.30149999999999999</c:v>
                      </c:pt>
                      <c:pt idx="20">
                        <c:v>0.27800000000000002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13-4120-9785-E11C5721F1D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(2)'!$J$93:$J$113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0.5</c:v>
                      </c:pt>
                      <c:pt idx="1">
                        <c:v>0.49869999999999998</c:v>
                      </c:pt>
                      <c:pt idx="2">
                        <c:v>0.49709999999999999</c:v>
                      </c:pt>
                      <c:pt idx="3">
                        <c:v>0.49509999999999998</c:v>
                      </c:pt>
                      <c:pt idx="4">
                        <c:v>0.49280000000000002</c:v>
                      </c:pt>
                      <c:pt idx="5">
                        <c:v>0.4899</c:v>
                      </c:pt>
                      <c:pt idx="6">
                        <c:v>0.4864</c:v>
                      </c:pt>
                      <c:pt idx="7">
                        <c:v>0.48220000000000002</c:v>
                      </c:pt>
                      <c:pt idx="8">
                        <c:v>0.47720000000000001</c:v>
                      </c:pt>
                      <c:pt idx="9">
                        <c:v>0.47120000000000001</c:v>
                      </c:pt>
                      <c:pt idx="10">
                        <c:v>0.4642</c:v>
                      </c:pt>
                      <c:pt idx="11">
                        <c:v>0.45600000000000002</c:v>
                      </c:pt>
                      <c:pt idx="12">
                        <c:v>0.44650000000000001</c:v>
                      </c:pt>
                      <c:pt idx="13">
                        <c:v>0.43590000000000001</c:v>
                      </c:pt>
                      <c:pt idx="14">
                        <c:v>0.42409999999999998</c:v>
                      </c:pt>
                      <c:pt idx="15">
                        <c:v>0.41139999999999999</c:v>
                      </c:pt>
                      <c:pt idx="16">
                        <c:v>0.39810000000000001</c:v>
                      </c:pt>
                      <c:pt idx="17">
                        <c:v>0.38450000000000001</c:v>
                      </c:pt>
                      <c:pt idx="18">
                        <c:v>0.37109999999999999</c:v>
                      </c:pt>
                      <c:pt idx="19">
                        <c:v>0.3584</c:v>
                      </c:pt>
                      <c:pt idx="20">
                        <c:v>0.3468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F13-4120-9785-E11C5721F1DC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rho^Unnatural_00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rho!$Q$5:$Q$25</c:f>
              <c:numCache>
                <c:formatCode>General</c:formatCode>
                <c:ptCount val="21"/>
                <c:pt idx="0">
                  <c:v>0</c:v>
                </c:pt>
                <c:pt idx="1">
                  <c:v>5.0000000000000001E-4</c:v>
                </c:pt>
                <c:pt idx="2">
                  <c:v>8.5000000000000006E-4</c:v>
                </c:pt>
                <c:pt idx="3">
                  <c:v>1.1999999999999997E-3</c:v>
                </c:pt>
                <c:pt idx="4">
                  <c:v>1.5999999999999999E-3</c:v>
                </c:pt>
                <c:pt idx="5">
                  <c:v>2.1500000000000009E-3</c:v>
                </c:pt>
                <c:pt idx="6">
                  <c:v>2.8000000000000004E-3</c:v>
                </c:pt>
                <c:pt idx="7">
                  <c:v>3.599999999999999E-3</c:v>
                </c:pt>
                <c:pt idx="8">
                  <c:v>4.6999999999999993E-3</c:v>
                </c:pt>
                <c:pt idx="9">
                  <c:v>5.9999999999999984E-3</c:v>
                </c:pt>
                <c:pt idx="10">
                  <c:v>7.650000000000004E-3</c:v>
                </c:pt>
                <c:pt idx="11">
                  <c:v>9.7500000000000017E-3</c:v>
                </c:pt>
                <c:pt idx="12">
                  <c:v>1.2299999999999998E-2</c:v>
                </c:pt>
                <c:pt idx="13">
                  <c:v>1.5350000000000003E-2</c:v>
                </c:pt>
                <c:pt idx="14">
                  <c:v>1.8949999999999995E-2</c:v>
                </c:pt>
                <c:pt idx="15">
                  <c:v>2.3150000000000004E-2</c:v>
                </c:pt>
                <c:pt idx="16">
                  <c:v>2.7899999999999994E-2</c:v>
                </c:pt>
                <c:pt idx="17">
                  <c:v>3.3200000000000007E-2</c:v>
                </c:pt>
                <c:pt idx="18">
                  <c:v>3.8949999999999999E-2</c:v>
                </c:pt>
                <c:pt idx="19">
                  <c:v>4.4999999999999998E-2</c:v>
                </c:pt>
                <c:pt idx="20">
                  <c:v>5.1150000000000001E-2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F7-4902-9FE8-852B196BCD84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rho!$Q$27:$Q$47</c:f>
              <c:numCache>
                <c:formatCode>General</c:formatCode>
                <c:ptCount val="21"/>
                <c:pt idx="0">
                  <c:v>0</c:v>
                </c:pt>
                <c:pt idx="1">
                  <c:v>6.3000000000000018E-3</c:v>
                </c:pt>
                <c:pt idx="2">
                  <c:v>9.4000000000000021E-3</c:v>
                </c:pt>
                <c:pt idx="3">
                  <c:v>1.1549999999999998E-2</c:v>
                </c:pt>
                <c:pt idx="4">
                  <c:v>1.3350000000000008E-2</c:v>
                </c:pt>
                <c:pt idx="5">
                  <c:v>1.5099999999999988E-2</c:v>
                </c:pt>
                <c:pt idx="6">
                  <c:v>1.6850000000000004E-2</c:v>
                </c:pt>
                <c:pt idx="7">
                  <c:v>1.8599999999999992E-2</c:v>
                </c:pt>
                <c:pt idx="8">
                  <c:v>2.0449999999999996E-2</c:v>
                </c:pt>
                <c:pt idx="9">
                  <c:v>2.2350000000000009E-2</c:v>
                </c:pt>
                <c:pt idx="10">
                  <c:v>2.4400000000000005E-2</c:v>
                </c:pt>
                <c:pt idx="11">
                  <c:v>2.650000000000001E-2</c:v>
                </c:pt>
                <c:pt idx="12">
                  <c:v>2.8799999999999992E-2</c:v>
                </c:pt>
                <c:pt idx="13">
                  <c:v>3.1199999999999992E-2</c:v>
                </c:pt>
                <c:pt idx="14">
                  <c:v>3.3750000000000002E-2</c:v>
                </c:pt>
                <c:pt idx="15">
                  <c:v>3.645000000000001E-2</c:v>
                </c:pt>
                <c:pt idx="16">
                  <c:v>3.9300000000000015E-2</c:v>
                </c:pt>
                <c:pt idx="17">
                  <c:v>4.2300000000000004E-2</c:v>
                </c:pt>
                <c:pt idx="18">
                  <c:v>4.5550000000000007E-2</c:v>
                </c:pt>
                <c:pt idx="19">
                  <c:v>4.8899999999999985E-2</c:v>
                </c:pt>
                <c:pt idx="20">
                  <c:v>5.2500000000000005E-2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F7-4902-9FE8-852B196BCD84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rho!$Q$49:$Q$69</c:f>
              <c:numCache>
                <c:formatCode>General</c:formatCode>
                <c:ptCount val="21"/>
                <c:pt idx="0">
                  <c:v>0</c:v>
                </c:pt>
                <c:pt idx="1">
                  <c:v>6.9999999999999999E-4</c:v>
                </c:pt>
                <c:pt idx="2">
                  <c:v>1.2000000000000001E-3</c:v>
                </c:pt>
                <c:pt idx="3">
                  <c:v>1.6999999999999999E-3</c:v>
                </c:pt>
                <c:pt idx="4">
                  <c:v>2.3E-3</c:v>
                </c:pt>
                <c:pt idx="5">
                  <c:v>3.0500000000000002E-3</c:v>
                </c:pt>
                <c:pt idx="6">
                  <c:v>4.0000000000000001E-3</c:v>
                </c:pt>
                <c:pt idx="7">
                  <c:v>5.2500000000000003E-3</c:v>
                </c:pt>
                <c:pt idx="8">
                  <c:v>6.7499999999999999E-3</c:v>
                </c:pt>
                <c:pt idx="9">
                  <c:v>8.8000000000000005E-3</c:v>
                </c:pt>
                <c:pt idx="10">
                  <c:v>1.1300000000000001E-2</c:v>
                </c:pt>
                <c:pt idx="11">
                  <c:v>1.4600000000000002E-2</c:v>
                </c:pt>
                <c:pt idx="12">
                  <c:v>1.865E-2</c:v>
                </c:pt>
                <c:pt idx="13">
                  <c:v>2.3800000000000002E-2</c:v>
                </c:pt>
                <c:pt idx="14">
                  <c:v>3.0250000000000003E-2</c:v>
                </c:pt>
                <c:pt idx="15">
                  <c:v>3.8100000000000002E-2</c:v>
                </c:pt>
                <c:pt idx="16">
                  <c:v>4.7550000000000002E-2</c:v>
                </c:pt>
                <c:pt idx="17">
                  <c:v>5.8699999999999995E-2</c:v>
                </c:pt>
                <c:pt idx="18">
                  <c:v>7.1649999999999991E-2</c:v>
                </c:pt>
                <c:pt idx="19">
                  <c:v>8.6099999999999996E-2</c:v>
                </c:pt>
                <c:pt idx="20">
                  <c:v>0.10195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F7-4902-9FE8-852B196BCD84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rho!$Q$71:$Q$91</c:f>
              <c:numCache>
                <c:formatCode>General</c:formatCode>
                <c:ptCount val="21"/>
                <c:pt idx="0">
                  <c:v>0</c:v>
                </c:pt>
                <c:pt idx="1">
                  <c:v>4.999999999999999E-4</c:v>
                </c:pt>
                <c:pt idx="2">
                  <c:v>8.9999999999999998E-4</c:v>
                </c:pt>
                <c:pt idx="3">
                  <c:v>1.2499999999999998E-3</c:v>
                </c:pt>
                <c:pt idx="4">
                  <c:v>1.7000000000000001E-3</c:v>
                </c:pt>
                <c:pt idx="5">
                  <c:v>2.3000000000000008E-3</c:v>
                </c:pt>
                <c:pt idx="6">
                  <c:v>3.0499999999999989E-3</c:v>
                </c:pt>
                <c:pt idx="7">
                  <c:v>3.9499999999999987E-3</c:v>
                </c:pt>
                <c:pt idx="8">
                  <c:v>5.0999999999999986E-3</c:v>
                </c:pt>
                <c:pt idx="9">
                  <c:v>6.5999999999999982E-3</c:v>
                </c:pt>
                <c:pt idx="10">
                  <c:v>8.5000000000000006E-3</c:v>
                </c:pt>
                <c:pt idx="11">
                  <c:v>1.0950000000000001E-2</c:v>
                </c:pt>
                <c:pt idx="12">
                  <c:v>1.3999999999999999E-2</c:v>
                </c:pt>
                <c:pt idx="13">
                  <c:v>1.7799999999999996E-2</c:v>
                </c:pt>
                <c:pt idx="14">
                  <c:v>2.2350000000000002E-2</c:v>
                </c:pt>
                <c:pt idx="15">
                  <c:v>2.785E-2</c:v>
                </c:pt>
                <c:pt idx="16">
                  <c:v>3.4250000000000003E-2</c:v>
                </c:pt>
                <c:pt idx="17">
                  <c:v>4.1550000000000004E-2</c:v>
                </c:pt>
                <c:pt idx="18">
                  <c:v>4.965E-2</c:v>
                </c:pt>
                <c:pt idx="19">
                  <c:v>5.8399999999999994E-2</c:v>
                </c:pt>
                <c:pt idx="20">
                  <c:v>6.7400000000000002E-2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F7-4902-9FE8-852B196BCD84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rho!$Q$93:$Q$113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DF7-4902-9FE8-852B196BC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Im(rho^2_10)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(2)'!$K$5:$K$25</c:f>
              <c:numCache>
                <c:formatCode>General</c:formatCode>
                <c:ptCount val="21"/>
                <c:pt idx="0">
                  <c:v>0</c:v>
                </c:pt>
                <c:pt idx="1">
                  <c:v>1.9099999999999999E-2</c:v>
                </c:pt>
                <c:pt idx="2">
                  <c:v>2.69E-2</c:v>
                </c:pt>
                <c:pt idx="3">
                  <c:v>3.2800000000000003E-2</c:v>
                </c:pt>
                <c:pt idx="4">
                  <c:v>3.78E-2</c:v>
                </c:pt>
                <c:pt idx="5">
                  <c:v>4.2000000000000003E-2</c:v>
                </c:pt>
                <c:pt idx="6">
                  <c:v>4.5600000000000002E-2</c:v>
                </c:pt>
                <c:pt idx="7">
                  <c:v>4.8599999999999997E-2</c:v>
                </c:pt>
                <c:pt idx="8">
                  <c:v>5.11E-2</c:v>
                </c:pt>
                <c:pt idx="9">
                  <c:v>5.3100000000000001E-2</c:v>
                </c:pt>
                <c:pt idx="10">
                  <c:v>5.45E-2</c:v>
                </c:pt>
                <c:pt idx="11">
                  <c:v>5.5300000000000002E-2</c:v>
                </c:pt>
                <c:pt idx="12">
                  <c:v>5.5599999999999997E-2</c:v>
                </c:pt>
                <c:pt idx="13">
                  <c:v>5.5300000000000002E-2</c:v>
                </c:pt>
                <c:pt idx="14">
                  <c:v>5.4399999999999997E-2</c:v>
                </c:pt>
                <c:pt idx="15">
                  <c:v>5.3199999999999997E-2</c:v>
                </c:pt>
                <c:pt idx="16">
                  <c:v>5.1700000000000003E-2</c:v>
                </c:pt>
                <c:pt idx="17">
                  <c:v>5.0099999999999999E-2</c:v>
                </c:pt>
                <c:pt idx="18">
                  <c:v>4.8599999999999997E-2</c:v>
                </c:pt>
                <c:pt idx="19">
                  <c:v>4.7500000000000001E-2</c:v>
                </c:pt>
                <c:pt idx="20">
                  <c:v>4.6899999999999997E-2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01-48D8-936B-399A5C87E7FC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(2)'!$K$115:$K$135</c:f>
              <c:numCache>
                <c:formatCode>General</c:formatCode>
                <c:ptCount val="21"/>
                <c:pt idx="0">
                  <c:v>0</c:v>
                </c:pt>
                <c:pt idx="1">
                  <c:v>1.9300000000000001E-2</c:v>
                </c:pt>
                <c:pt idx="2">
                  <c:v>2.7699999999999999E-2</c:v>
                </c:pt>
                <c:pt idx="3">
                  <c:v>3.4599999999999999E-2</c:v>
                </c:pt>
                <c:pt idx="4">
                  <c:v>4.0800000000000003E-2</c:v>
                </c:pt>
                <c:pt idx="5">
                  <c:v>4.6699999999999998E-2</c:v>
                </c:pt>
                <c:pt idx="6">
                  <c:v>5.2499999999999998E-2</c:v>
                </c:pt>
                <c:pt idx="7">
                  <c:v>5.8400000000000001E-2</c:v>
                </c:pt>
                <c:pt idx="8">
                  <c:v>6.4500000000000002E-2</c:v>
                </c:pt>
                <c:pt idx="9">
                  <c:v>7.0900000000000005E-2</c:v>
                </c:pt>
                <c:pt idx="10">
                  <c:v>7.7799999999999994E-2</c:v>
                </c:pt>
                <c:pt idx="11">
                  <c:v>8.5300000000000001E-2</c:v>
                </c:pt>
                <c:pt idx="12">
                  <c:v>9.3600000000000003E-2</c:v>
                </c:pt>
                <c:pt idx="13">
                  <c:v>0.1027</c:v>
                </c:pt>
                <c:pt idx="14">
                  <c:v>0.11260000000000001</c:v>
                </c:pt>
                <c:pt idx="15">
                  <c:v>0.1235</c:v>
                </c:pt>
                <c:pt idx="16">
                  <c:v>0.1353</c:v>
                </c:pt>
                <c:pt idx="17">
                  <c:v>0.14779999999999999</c:v>
                </c:pt>
                <c:pt idx="18">
                  <c:v>0.16089999999999999</c:v>
                </c:pt>
                <c:pt idx="19">
                  <c:v>0.1741</c:v>
                </c:pt>
                <c:pt idx="20">
                  <c:v>0.18709999999999999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901-48D8-936B-399A5C87E7FC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(2)'!$K$137:$K$157</c:f>
              <c:numCache>
                <c:formatCode>General</c:formatCode>
                <c:ptCount val="21"/>
                <c:pt idx="0">
                  <c:v>0</c:v>
                </c:pt>
                <c:pt idx="1">
                  <c:v>1.95E-2</c:v>
                </c:pt>
                <c:pt idx="2">
                  <c:v>2.81E-2</c:v>
                </c:pt>
                <c:pt idx="3">
                  <c:v>3.49E-2</c:v>
                </c:pt>
                <c:pt idx="4">
                  <c:v>4.0599999999999997E-2</c:v>
                </c:pt>
                <c:pt idx="5">
                  <c:v>4.5400000000000003E-2</c:v>
                </c:pt>
                <c:pt idx="6">
                  <c:v>4.9299999999999997E-2</c:v>
                </c:pt>
                <c:pt idx="7">
                  <c:v>5.2200000000000003E-2</c:v>
                </c:pt>
                <c:pt idx="8">
                  <c:v>5.3999999999999999E-2</c:v>
                </c:pt>
                <c:pt idx="9">
                  <c:v>5.4600000000000003E-2</c:v>
                </c:pt>
                <c:pt idx="10">
                  <c:v>5.3900000000000003E-2</c:v>
                </c:pt>
                <c:pt idx="11">
                  <c:v>5.1900000000000002E-2</c:v>
                </c:pt>
                <c:pt idx="12">
                  <c:v>4.8599999999999997E-2</c:v>
                </c:pt>
                <c:pt idx="13">
                  <c:v>4.41E-2</c:v>
                </c:pt>
                <c:pt idx="14">
                  <c:v>3.8600000000000002E-2</c:v>
                </c:pt>
                <c:pt idx="15">
                  <c:v>3.2300000000000002E-2</c:v>
                </c:pt>
                <c:pt idx="16">
                  <c:v>2.5700000000000001E-2</c:v>
                </c:pt>
                <c:pt idx="17">
                  <c:v>1.9099999999999999E-2</c:v>
                </c:pt>
                <c:pt idx="18">
                  <c:v>1.29E-2</c:v>
                </c:pt>
                <c:pt idx="19">
                  <c:v>7.4999999999999997E-3</c:v>
                </c:pt>
                <c:pt idx="20">
                  <c:v>3.0999999999999999E-3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901-48D8-936B-399A5C87E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(2)'!$K$27:$K$47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1E-4</c:v>
                      </c:pt>
                      <c:pt idx="1">
                        <c:v>9.2399999999999996E-2</c:v>
                      </c:pt>
                      <c:pt idx="2">
                        <c:v>0.1198</c:v>
                      </c:pt>
                      <c:pt idx="3">
                        <c:v>0.1348</c:v>
                      </c:pt>
                      <c:pt idx="4">
                        <c:v>0.14319999999999999</c:v>
                      </c:pt>
                      <c:pt idx="5">
                        <c:v>0.1474</c:v>
                      </c:pt>
                      <c:pt idx="6">
                        <c:v>0.1487</c:v>
                      </c:pt>
                      <c:pt idx="7">
                        <c:v>0.14799999999999999</c:v>
                      </c:pt>
                      <c:pt idx="8">
                        <c:v>0.1459</c:v>
                      </c:pt>
                      <c:pt idx="9">
                        <c:v>0.14280000000000001</c:v>
                      </c:pt>
                      <c:pt idx="10">
                        <c:v>0.13900000000000001</c:v>
                      </c:pt>
                      <c:pt idx="11">
                        <c:v>0.13489999999999999</c:v>
                      </c:pt>
                      <c:pt idx="12">
                        <c:v>0.13059999999999999</c:v>
                      </c:pt>
                      <c:pt idx="13">
                        <c:v>0.12620000000000001</c:v>
                      </c:pt>
                      <c:pt idx="14">
                        <c:v>0.12180000000000001</c:v>
                      </c:pt>
                      <c:pt idx="15">
                        <c:v>0.1176</c:v>
                      </c:pt>
                      <c:pt idx="16">
                        <c:v>0.11360000000000001</c:v>
                      </c:pt>
                      <c:pt idx="17">
                        <c:v>0.1099</c:v>
                      </c:pt>
                      <c:pt idx="18">
                        <c:v>0.10639999999999999</c:v>
                      </c:pt>
                      <c:pt idx="19">
                        <c:v>0.10340000000000001</c:v>
                      </c:pt>
                      <c:pt idx="20">
                        <c:v>0.1007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901-48D8-936B-399A5C87E7F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(2)'!$K$49:$K$69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3.0999999999999999E-3</c:v>
                      </c:pt>
                      <c:pt idx="2">
                        <c:v>4.4999999999999997E-3</c:v>
                      </c:pt>
                      <c:pt idx="3">
                        <c:v>5.7000000000000002E-3</c:v>
                      </c:pt>
                      <c:pt idx="4">
                        <c:v>7.0000000000000001E-3</c:v>
                      </c:pt>
                      <c:pt idx="5">
                        <c:v>8.5000000000000006E-3</c:v>
                      </c:pt>
                      <c:pt idx="6">
                        <c:v>1.0200000000000001E-2</c:v>
                      </c:pt>
                      <c:pt idx="7">
                        <c:v>1.23E-2</c:v>
                      </c:pt>
                      <c:pt idx="8">
                        <c:v>1.4800000000000001E-2</c:v>
                      </c:pt>
                      <c:pt idx="9">
                        <c:v>1.7899999999999999E-2</c:v>
                      </c:pt>
                      <c:pt idx="10">
                        <c:v>2.18E-2</c:v>
                      </c:pt>
                      <c:pt idx="11">
                        <c:v>2.6499999999999999E-2</c:v>
                      </c:pt>
                      <c:pt idx="12">
                        <c:v>3.2300000000000002E-2</c:v>
                      </c:pt>
                      <c:pt idx="13">
                        <c:v>3.95E-2</c:v>
                      </c:pt>
                      <c:pt idx="14">
                        <c:v>4.82E-2</c:v>
                      </c:pt>
                      <c:pt idx="15">
                        <c:v>5.8700000000000002E-2</c:v>
                      </c:pt>
                      <c:pt idx="16">
                        <c:v>7.1099999999999997E-2</c:v>
                      </c:pt>
                      <c:pt idx="17">
                        <c:v>8.5500000000000007E-2</c:v>
                      </c:pt>
                      <c:pt idx="18">
                        <c:v>0.1017</c:v>
                      </c:pt>
                      <c:pt idx="19">
                        <c:v>0.1195</c:v>
                      </c:pt>
                      <c:pt idx="20">
                        <c:v>0.13850000000000001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01-48D8-936B-399A5C87E7FC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(2)'!$K$71:$K$91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1.7000000000000001E-2</c:v>
                      </c:pt>
                      <c:pt idx="2">
                        <c:v>2.3699999999999999E-2</c:v>
                      </c:pt>
                      <c:pt idx="3">
                        <c:v>2.86E-2</c:v>
                      </c:pt>
                      <c:pt idx="4">
                        <c:v>3.2500000000000001E-2</c:v>
                      </c:pt>
                      <c:pt idx="5">
                        <c:v>3.5700000000000003E-2</c:v>
                      </c:pt>
                      <c:pt idx="6">
                        <c:v>3.8100000000000002E-2</c:v>
                      </c:pt>
                      <c:pt idx="7">
                        <c:v>3.9800000000000002E-2</c:v>
                      </c:pt>
                      <c:pt idx="8">
                        <c:v>4.0800000000000003E-2</c:v>
                      </c:pt>
                      <c:pt idx="9">
                        <c:v>4.1000000000000002E-2</c:v>
                      </c:pt>
                      <c:pt idx="10">
                        <c:v>4.0399999999999998E-2</c:v>
                      </c:pt>
                      <c:pt idx="11">
                        <c:v>3.8899999999999997E-2</c:v>
                      </c:pt>
                      <c:pt idx="12">
                        <c:v>3.6499999999999998E-2</c:v>
                      </c:pt>
                      <c:pt idx="13">
                        <c:v>3.3099999999999997E-2</c:v>
                      </c:pt>
                      <c:pt idx="14">
                        <c:v>2.8799999999999999E-2</c:v>
                      </c:pt>
                      <c:pt idx="15">
                        <c:v>2.3800000000000002E-2</c:v>
                      </c:pt>
                      <c:pt idx="16">
                        <c:v>1.83E-2</c:v>
                      </c:pt>
                      <c:pt idx="17">
                        <c:v>1.2500000000000001E-2</c:v>
                      </c:pt>
                      <c:pt idx="18">
                        <c:v>7.0000000000000001E-3</c:v>
                      </c:pt>
                      <c:pt idx="19">
                        <c:v>2.2000000000000001E-3</c:v>
                      </c:pt>
                      <c:pt idx="20">
                        <c:v>-1.5E-3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901-48D8-936B-399A5C87E7F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(2)'!$K$93:$K$113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1.8499999999999999E-2</c:v>
                      </c:pt>
                      <c:pt idx="2">
                        <c:v>2.6100000000000002E-2</c:v>
                      </c:pt>
                      <c:pt idx="3">
                        <c:v>3.1899999999999998E-2</c:v>
                      </c:pt>
                      <c:pt idx="4">
                        <c:v>3.6600000000000001E-2</c:v>
                      </c:pt>
                      <c:pt idx="5">
                        <c:v>4.0500000000000001E-2</c:v>
                      </c:pt>
                      <c:pt idx="6">
                        <c:v>4.3700000000000003E-2</c:v>
                      </c:pt>
                      <c:pt idx="7">
                        <c:v>4.6300000000000001E-2</c:v>
                      </c:pt>
                      <c:pt idx="8">
                        <c:v>4.82E-2</c:v>
                      </c:pt>
                      <c:pt idx="9">
                        <c:v>4.9399999999999999E-2</c:v>
                      </c:pt>
                      <c:pt idx="10">
                        <c:v>4.9799999999999997E-2</c:v>
                      </c:pt>
                      <c:pt idx="11">
                        <c:v>4.9399999999999999E-2</c:v>
                      </c:pt>
                      <c:pt idx="12">
                        <c:v>4.8099999999999997E-2</c:v>
                      </c:pt>
                      <c:pt idx="13">
                        <c:v>4.58E-2</c:v>
                      </c:pt>
                      <c:pt idx="14">
                        <c:v>4.2599999999999999E-2</c:v>
                      </c:pt>
                      <c:pt idx="15">
                        <c:v>3.85E-2</c:v>
                      </c:pt>
                      <c:pt idx="16">
                        <c:v>3.3700000000000001E-2</c:v>
                      </c:pt>
                      <c:pt idx="17">
                        <c:v>2.8199999999999999E-2</c:v>
                      </c:pt>
                      <c:pt idx="18">
                        <c:v>2.23E-2</c:v>
                      </c:pt>
                      <c:pt idx="19">
                        <c:v>1.6400000000000001E-2</c:v>
                      </c:pt>
                      <c:pt idx="20">
                        <c:v>1.0699999999999999E-2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901-48D8-936B-399A5C87E7FC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Im(rho^2_1-1) vs -t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(2)'!$L$5:$L$25</c:f>
              <c:numCache>
                <c:formatCode>General</c:formatCode>
                <c:ptCount val="21"/>
                <c:pt idx="0">
                  <c:v>-0.5</c:v>
                </c:pt>
                <c:pt idx="1">
                  <c:v>-0.49540000000000001</c:v>
                </c:pt>
                <c:pt idx="2">
                  <c:v>-0.49359999999999998</c:v>
                </c:pt>
                <c:pt idx="3">
                  <c:v>-0.4909</c:v>
                </c:pt>
                <c:pt idx="4">
                  <c:v>-0.48709999999999998</c:v>
                </c:pt>
                <c:pt idx="5">
                  <c:v>-0.48199999999999998</c:v>
                </c:pt>
                <c:pt idx="6">
                  <c:v>-0.47549999999999998</c:v>
                </c:pt>
                <c:pt idx="7">
                  <c:v>-0.46710000000000002</c:v>
                </c:pt>
                <c:pt idx="8">
                  <c:v>-0.45669999999999999</c:v>
                </c:pt>
                <c:pt idx="9">
                  <c:v>-0.44369999999999998</c:v>
                </c:pt>
                <c:pt idx="10">
                  <c:v>-0.4279</c:v>
                </c:pt>
                <c:pt idx="11">
                  <c:v>-0.40889999999999999</c:v>
                </c:pt>
                <c:pt idx="12">
                  <c:v>-0.38650000000000001</c:v>
                </c:pt>
                <c:pt idx="13">
                  <c:v>-0.3604</c:v>
                </c:pt>
                <c:pt idx="14">
                  <c:v>-0.33100000000000002</c:v>
                </c:pt>
                <c:pt idx="15">
                  <c:v>-0.29859999999999998</c:v>
                </c:pt>
                <c:pt idx="16">
                  <c:v>-0.26400000000000001</c:v>
                </c:pt>
                <c:pt idx="17">
                  <c:v>-0.2281</c:v>
                </c:pt>
                <c:pt idx="18">
                  <c:v>-0.19239999999999999</c:v>
                </c:pt>
                <c:pt idx="19">
                  <c:v>-0.158</c:v>
                </c:pt>
                <c:pt idx="20">
                  <c:v>-0.12620000000000001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A9-4B9E-B9E0-B94D20183290}"/>
            </c:ext>
          </c:extLst>
        </c:ser>
        <c:ser>
          <c:idx val="5"/>
          <c:order val="5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(2)'!$L$115:$L$135</c:f>
              <c:numCache>
                <c:formatCode>General</c:formatCode>
                <c:ptCount val="21"/>
                <c:pt idx="0">
                  <c:v>-0.5</c:v>
                </c:pt>
                <c:pt idx="1">
                  <c:v>-0.4955</c:v>
                </c:pt>
                <c:pt idx="2">
                  <c:v>-0.49409999999999998</c:v>
                </c:pt>
                <c:pt idx="3">
                  <c:v>-0.49209999999999998</c:v>
                </c:pt>
                <c:pt idx="4">
                  <c:v>-0.48949999999999999</c:v>
                </c:pt>
                <c:pt idx="5">
                  <c:v>-0.48620000000000002</c:v>
                </c:pt>
                <c:pt idx="6">
                  <c:v>-0.48220000000000002</c:v>
                </c:pt>
                <c:pt idx="7">
                  <c:v>-0.47720000000000001</c:v>
                </c:pt>
                <c:pt idx="8">
                  <c:v>-0.47110000000000002</c:v>
                </c:pt>
                <c:pt idx="9">
                  <c:v>-0.46379999999999999</c:v>
                </c:pt>
                <c:pt idx="10">
                  <c:v>-0.45500000000000002</c:v>
                </c:pt>
                <c:pt idx="11">
                  <c:v>-0.44450000000000001</c:v>
                </c:pt>
                <c:pt idx="12">
                  <c:v>-0.43230000000000002</c:v>
                </c:pt>
                <c:pt idx="13">
                  <c:v>-0.41799999999999998</c:v>
                </c:pt>
                <c:pt idx="14">
                  <c:v>-0.4017</c:v>
                </c:pt>
                <c:pt idx="15">
                  <c:v>-0.38350000000000001</c:v>
                </c:pt>
                <c:pt idx="16">
                  <c:v>-0.36370000000000002</c:v>
                </c:pt>
                <c:pt idx="17">
                  <c:v>-0.34260000000000002</c:v>
                </c:pt>
                <c:pt idx="18">
                  <c:v>-0.32100000000000001</c:v>
                </c:pt>
                <c:pt idx="19">
                  <c:v>-0.29959999999999998</c:v>
                </c:pt>
                <c:pt idx="20">
                  <c:v>-0.2792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A9-4B9E-B9E0-B94D20183290}"/>
            </c:ext>
          </c:extLst>
        </c:ser>
        <c:ser>
          <c:idx val="6"/>
          <c:order val="6"/>
          <c:tx>
            <c:v>Pomeron beta2=0.5</c:v>
          </c:tx>
          <c:spPr>
            <a:ln w="19050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(2)'!$C$137:$C$157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(2)'!$L$137:$L$157</c:f>
              <c:numCache>
                <c:formatCode>General</c:formatCode>
                <c:ptCount val="21"/>
                <c:pt idx="0">
                  <c:v>-0.5</c:v>
                </c:pt>
                <c:pt idx="1">
                  <c:v>-0.49459999999999998</c:v>
                </c:pt>
                <c:pt idx="2">
                  <c:v>-0.49059999999999998</c:v>
                </c:pt>
                <c:pt idx="3">
                  <c:v>-0.48399999999999999</c:v>
                </c:pt>
                <c:pt idx="4">
                  <c:v>-0.4748</c:v>
                </c:pt>
                <c:pt idx="5">
                  <c:v>-0.46250000000000002</c:v>
                </c:pt>
                <c:pt idx="6">
                  <c:v>-0.4471</c:v>
                </c:pt>
                <c:pt idx="7">
                  <c:v>-0.42809999999999998</c:v>
                </c:pt>
                <c:pt idx="8">
                  <c:v>-0.40550000000000003</c:v>
                </c:pt>
                <c:pt idx="9">
                  <c:v>-0.37880000000000003</c:v>
                </c:pt>
                <c:pt idx="10">
                  <c:v>-0.34820000000000001</c:v>
                </c:pt>
                <c:pt idx="11">
                  <c:v>-0.31359999999999999</c:v>
                </c:pt>
                <c:pt idx="12">
                  <c:v>-0.27560000000000001</c:v>
                </c:pt>
                <c:pt idx="13">
                  <c:v>-0.23480000000000001</c:v>
                </c:pt>
                <c:pt idx="14">
                  <c:v>-0.192</c:v>
                </c:pt>
                <c:pt idx="15">
                  <c:v>-0.14860000000000001</c:v>
                </c:pt>
                <c:pt idx="16">
                  <c:v>-0.10580000000000001</c:v>
                </c:pt>
                <c:pt idx="17">
                  <c:v>-6.5000000000000002E-2</c:v>
                </c:pt>
                <c:pt idx="18">
                  <c:v>-2.7400000000000001E-2</c:v>
                </c:pt>
                <c:pt idx="19">
                  <c:v>6.1000000000000004E-3</c:v>
                </c:pt>
                <c:pt idx="20">
                  <c:v>3.4700000000000002E-2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6A9-4B9E-B9E0-B94D20183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(2)'!$L$27:$L$47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-0.44069999999999998</c:v>
                      </c:pt>
                      <c:pt idx="2">
                        <c:v>-0.42920000000000003</c:v>
                      </c:pt>
                      <c:pt idx="3">
                        <c:v>-0.41270000000000001</c:v>
                      </c:pt>
                      <c:pt idx="4">
                        <c:v>-0.39369999999999999</c:v>
                      </c:pt>
                      <c:pt idx="5">
                        <c:v>-0.37340000000000001</c:v>
                      </c:pt>
                      <c:pt idx="6">
                        <c:v>-0.35260000000000002</c:v>
                      </c:pt>
                      <c:pt idx="7">
                        <c:v>-0.33169999999999999</c:v>
                      </c:pt>
                      <c:pt idx="8">
                        <c:v>-0.311</c:v>
                      </c:pt>
                      <c:pt idx="9">
                        <c:v>-0.29070000000000001</c:v>
                      </c:pt>
                      <c:pt idx="10">
                        <c:v>-0.27089999999999997</c:v>
                      </c:pt>
                      <c:pt idx="11">
                        <c:v>-0.25169999999999998</c:v>
                      </c:pt>
                      <c:pt idx="12">
                        <c:v>-0.23330000000000001</c:v>
                      </c:pt>
                      <c:pt idx="13">
                        <c:v>-0.2157</c:v>
                      </c:pt>
                      <c:pt idx="14">
                        <c:v>-0.1988</c:v>
                      </c:pt>
                      <c:pt idx="15">
                        <c:v>-0.18290000000000001</c:v>
                      </c:pt>
                      <c:pt idx="16">
                        <c:v>-0.1678</c:v>
                      </c:pt>
                      <c:pt idx="17">
                        <c:v>-0.15359999999999999</c:v>
                      </c:pt>
                      <c:pt idx="18">
                        <c:v>-0.14030000000000001</c:v>
                      </c:pt>
                      <c:pt idx="19">
                        <c:v>-0.128</c:v>
                      </c:pt>
                      <c:pt idx="20">
                        <c:v>-0.11650000000000001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F6A9-4B9E-B9E0-B94D20183290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(2)'!$L$49:$L$69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-0.49540000000000001</c:v>
                      </c:pt>
                      <c:pt idx="2">
                        <c:v>-0.49569999999999997</c:v>
                      </c:pt>
                      <c:pt idx="3">
                        <c:v>-0.49540000000000001</c:v>
                      </c:pt>
                      <c:pt idx="4">
                        <c:v>-0.49480000000000002</c:v>
                      </c:pt>
                      <c:pt idx="5">
                        <c:v>-0.49380000000000002</c:v>
                      </c:pt>
                      <c:pt idx="6">
                        <c:v>-0.4924</c:v>
                      </c:pt>
                      <c:pt idx="7">
                        <c:v>-0.49059999999999998</c:v>
                      </c:pt>
                      <c:pt idx="8">
                        <c:v>-0.48820000000000002</c:v>
                      </c:pt>
                      <c:pt idx="9">
                        <c:v>-0.48509999999999998</c:v>
                      </c:pt>
                      <c:pt idx="10">
                        <c:v>-0.48120000000000002</c:v>
                      </c:pt>
                      <c:pt idx="11">
                        <c:v>-0.47620000000000001</c:v>
                      </c:pt>
                      <c:pt idx="12">
                        <c:v>-0.47010000000000002</c:v>
                      </c:pt>
                      <c:pt idx="13">
                        <c:v>-0.46250000000000002</c:v>
                      </c:pt>
                      <c:pt idx="14">
                        <c:v>-0.45329999999999998</c:v>
                      </c:pt>
                      <c:pt idx="15">
                        <c:v>-0.44230000000000003</c:v>
                      </c:pt>
                      <c:pt idx="16">
                        <c:v>-0.42930000000000001</c:v>
                      </c:pt>
                      <c:pt idx="17">
                        <c:v>-0.41439999999999999</c:v>
                      </c:pt>
                      <c:pt idx="18">
                        <c:v>-0.39779999999999999</c:v>
                      </c:pt>
                      <c:pt idx="19">
                        <c:v>-0.37969999999999998</c:v>
                      </c:pt>
                      <c:pt idx="20">
                        <c:v>-0.36080000000000001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6A9-4B9E-B9E0-B94D20183290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(2)'!$L$71:$L$91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-0.49540000000000001</c:v>
                      </c:pt>
                      <c:pt idx="2">
                        <c:v>-0.49399999999999999</c:v>
                      </c:pt>
                      <c:pt idx="3">
                        <c:v>-0.49159999999999998</c:v>
                      </c:pt>
                      <c:pt idx="4">
                        <c:v>-0.48820000000000002</c:v>
                      </c:pt>
                      <c:pt idx="5">
                        <c:v>-0.48359999999999997</c:v>
                      </c:pt>
                      <c:pt idx="6">
                        <c:v>-0.47760000000000002</c:v>
                      </c:pt>
                      <c:pt idx="7">
                        <c:v>-0.4698</c:v>
                      </c:pt>
                      <c:pt idx="8">
                        <c:v>-0.45989999999999998</c:v>
                      </c:pt>
                      <c:pt idx="9">
                        <c:v>-0.44740000000000002</c:v>
                      </c:pt>
                      <c:pt idx="10">
                        <c:v>-0.43190000000000001</c:v>
                      </c:pt>
                      <c:pt idx="11">
                        <c:v>-0.41270000000000001</c:v>
                      </c:pt>
                      <c:pt idx="12">
                        <c:v>-0.38950000000000001</c:v>
                      </c:pt>
                      <c:pt idx="13">
                        <c:v>-0.36180000000000001</c:v>
                      </c:pt>
                      <c:pt idx="14">
                        <c:v>-0.32950000000000002</c:v>
                      </c:pt>
                      <c:pt idx="15">
                        <c:v>-0.29260000000000003</c:v>
                      </c:pt>
                      <c:pt idx="16">
                        <c:v>-0.25169999999999998</c:v>
                      </c:pt>
                      <c:pt idx="17">
                        <c:v>-0.2079</c:v>
                      </c:pt>
                      <c:pt idx="18">
                        <c:v>-0.16259999999999999</c:v>
                      </c:pt>
                      <c:pt idx="19">
                        <c:v>-0.1178</c:v>
                      </c:pt>
                      <c:pt idx="20">
                        <c:v>-7.5300000000000006E-2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A9-4B9E-B9E0-B94D20183290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(2)'!$L$93:$L$113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-0.5</c:v>
                      </c:pt>
                      <c:pt idx="1">
                        <c:v>-0.49859999999999999</c:v>
                      </c:pt>
                      <c:pt idx="2">
                        <c:v>-0.49659999999999999</c:v>
                      </c:pt>
                      <c:pt idx="3">
                        <c:v>-0.49390000000000001</c:v>
                      </c:pt>
                      <c:pt idx="4">
                        <c:v>-0.49030000000000001</c:v>
                      </c:pt>
                      <c:pt idx="5">
                        <c:v>-0.48559999999999998</c:v>
                      </c:pt>
                      <c:pt idx="6">
                        <c:v>-0.47949999999999998</c:v>
                      </c:pt>
                      <c:pt idx="7">
                        <c:v>-0.4718</c:v>
                      </c:pt>
                      <c:pt idx="8">
                        <c:v>-0.4622</c:v>
                      </c:pt>
                      <c:pt idx="9">
                        <c:v>-0.4501</c:v>
                      </c:pt>
                      <c:pt idx="10">
                        <c:v>-0.43540000000000001</c:v>
                      </c:pt>
                      <c:pt idx="11">
                        <c:v>-0.41749999999999998</c:v>
                      </c:pt>
                      <c:pt idx="12">
                        <c:v>-0.3962</c:v>
                      </c:pt>
                      <c:pt idx="13">
                        <c:v>-0.37119999999999997</c:v>
                      </c:pt>
                      <c:pt idx="14">
                        <c:v>-0.34260000000000002</c:v>
                      </c:pt>
                      <c:pt idx="15">
                        <c:v>-0.31059999999999999</c:v>
                      </c:pt>
                      <c:pt idx="16">
                        <c:v>-0.27560000000000001</c:v>
                      </c:pt>
                      <c:pt idx="17">
                        <c:v>-0.23860000000000001</c:v>
                      </c:pt>
                      <c:pt idx="18">
                        <c:v>-0.2006</c:v>
                      </c:pt>
                      <c:pt idx="19">
                        <c:v>-0.1628</c:v>
                      </c:pt>
                      <c:pt idx="20">
                        <c:v>-0.12640000000000001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6A9-4B9E-B9E0-B94D20183290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rho^Natural_00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rho!$N$5:$N$25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5.7499999999999999E-3</c:v>
                </c:pt>
                <c:pt idx="3">
                  <c:v>9.7000000000000003E-3</c:v>
                </c:pt>
                <c:pt idx="4">
                  <c:v>1.44E-2</c:v>
                </c:pt>
                <c:pt idx="5">
                  <c:v>2.0150000000000001E-2</c:v>
                </c:pt>
                <c:pt idx="6">
                  <c:v>2.7E-2</c:v>
                </c:pt>
                <c:pt idx="7">
                  <c:v>3.5299999999999998E-2</c:v>
                </c:pt>
                <c:pt idx="8">
                  <c:v>4.5200000000000004E-2</c:v>
                </c:pt>
                <c:pt idx="9">
                  <c:v>5.6899999999999999E-2</c:v>
                </c:pt>
                <c:pt idx="10">
                  <c:v>7.0550000000000002E-2</c:v>
                </c:pt>
                <c:pt idx="11">
                  <c:v>8.635000000000001E-2</c:v>
                </c:pt>
                <c:pt idx="12">
                  <c:v>0.1043</c:v>
                </c:pt>
                <c:pt idx="13">
                  <c:v>0.12425</c:v>
                </c:pt>
                <c:pt idx="14">
                  <c:v>0.14595</c:v>
                </c:pt>
                <c:pt idx="15">
                  <c:v>0.16885</c:v>
                </c:pt>
                <c:pt idx="16">
                  <c:v>0.19219999999999998</c:v>
                </c:pt>
                <c:pt idx="17">
                  <c:v>0.2152</c:v>
                </c:pt>
                <c:pt idx="18">
                  <c:v>0.23685</c:v>
                </c:pt>
                <c:pt idx="19">
                  <c:v>0.25640000000000002</c:v>
                </c:pt>
                <c:pt idx="20">
                  <c:v>0.27295000000000003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F3-4E5E-884F-FFC09A0E8031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rho!$N$27:$N$47</c:f>
              <c:numCache>
                <c:formatCode>General</c:formatCode>
                <c:ptCount val="21"/>
                <c:pt idx="0">
                  <c:v>0</c:v>
                </c:pt>
                <c:pt idx="1">
                  <c:v>3.3300000000000003E-2</c:v>
                </c:pt>
                <c:pt idx="2">
                  <c:v>6.4299999999999996E-2</c:v>
                </c:pt>
                <c:pt idx="3">
                  <c:v>9.265000000000001E-2</c:v>
                </c:pt>
                <c:pt idx="4">
                  <c:v>0.11835000000000001</c:v>
                </c:pt>
                <c:pt idx="5">
                  <c:v>0.14150000000000001</c:v>
                </c:pt>
                <c:pt idx="6">
                  <c:v>0.16225000000000001</c:v>
                </c:pt>
                <c:pt idx="7">
                  <c:v>0.18080000000000002</c:v>
                </c:pt>
                <c:pt idx="8">
                  <c:v>0.19714999999999999</c:v>
                </c:pt>
                <c:pt idx="9">
                  <c:v>0.21165</c:v>
                </c:pt>
                <c:pt idx="10">
                  <c:v>0.2243</c:v>
                </c:pt>
                <c:pt idx="11">
                  <c:v>0.2354</c:v>
                </c:pt>
                <c:pt idx="12">
                  <c:v>0.245</c:v>
                </c:pt>
                <c:pt idx="13">
                  <c:v>0.25319999999999998</c:v>
                </c:pt>
                <c:pt idx="14">
                  <c:v>0.26005</c:v>
                </c:pt>
                <c:pt idx="15">
                  <c:v>0.26585000000000003</c:v>
                </c:pt>
                <c:pt idx="16">
                  <c:v>0.27050000000000002</c:v>
                </c:pt>
                <c:pt idx="17">
                  <c:v>0.2742</c:v>
                </c:pt>
                <c:pt idx="18">
                  <c:v>0.27695000000000003</c:v>
                </c:pt>
                <c:pt idx="19">
                  <c:v>0.27889999999999998</c:v>
                </c:pt>
                <c:pt idx="20">
                  <c:v>0.28000000000000003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EF3-4E5E-884F-FFC09A0E8031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rho!$N$49:$N$69</c:f>
              <c:numCache>
                <c:formatCode>General</c:formatCode>
                <c:ptCount val="21"/>
                <c:pt idx="0">
                  <c:v>0</c:v>
                </c:pt>
                <c:pt idx="1">
                  <c:v>1.0000000000000005E-4</c:v>
                </c:pt>
                <c:pt idx="2">
                  <c:v>3.0000000000000003E-4</c:v>
                </c:pt>
                <c:pt idx="3">
                  <c:v>6.9999999999999988E-4</c:v>
                </c:pt>
                <c:pt idx="4">
                  <c:v>1.2000000000000001E-3</c:v>
                </c:pt>
                <c:pt idx="5">
                  <c:v>2.0500000000000002E-3</c:v>
                </c:pt>
                <c:pt idx="6">
                  <c:v>3.1000000000000003E-3</c:v>
                </c:pt>
                <c:pt idx="7">
                  <c:v>4.6500000000000005E-3</c:v>
                </c:pt>
                <c:pt idx="8">
                  <c:v>6.6500000000000005E-3</c:v>
                </c:pt>
                <c:pt idx="9">
                  <c:v>9.300000000000001E-3</c:v>
                </c:pt>
                <c:pt idx="10">
                  <c:v>1.2699999999999999E-2</c:v>
                </c:pt>
                <c:pt idx="11">
                  <c:v>1.7000000000000001E-2</c:v>
                </c:pt>
                <c:pt idx="12">
                  <c:v>2.2449999999999998E-2</c:v>
                </c:pt>
                <c:pt idx="13">
                  <c:v>2.9100000000000001E-2</c:v>
                </c:pt>
                <c:pt idx="14">
                  <c:v>3.7250000000000005E-2</c:v>
                </c:pt>
                <c:pt idx="15">
                  <c:v>4.6900000000000004E-2</c:v>
                </c:pt>
                <c:pt idx="16">
                  <c:v>5.815E-2</c:v>
                </c:pt>
                <c:pt idx="17">
                  <c:v>7.0899999999999991E-2</c:v>
                </c:pt>
                <c:pt idx="18">
                  <c:v>8.4949999999999998E-2</c:v>
                </c:pt>
                <c:pt idx="19">
                  <c:v>9.9900000000000003E-2</c:v>
                </c:pt>
                <c:pt idx="20">
                  <c:v>0.11514999999999999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EF3-4E5E-884F-FFC09A0E8031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rho!$N$71:$N$91</c:f>
              <c:numCache>
                <c:formatCode>General</c:formatCode>
                <c:ptCount val="21"/>
                <c:pt idx="0">
                  <c:v>0</c:v>
                </c:pt>
                <c:pt idx="1">
                  <c:v>2.0999999999999999E-3</c:v>
                </c:pt>
                <c:pt idx="2">
                  <c:v>4.7000000000000002E-3</c:v>
                </c:pt>
                <c:pt idx="3">
                  <c:v>7.7499999999999999E-3</c:v>
                </c:pt>
                <c:pt idx="4">
                  <c:v>1.14E-2</c:v>
                </c:pt>
                <c:pt idx="5">
                  <c:v>1.5800000000000002E-2</c:v>
                </c:pt>
                <c:pt idx="6">
                  <c:v>2.1150000000000002E-2</c:v>
                </c:pt>
                <c:pt idx="7">
                  <c:v>2.7449999999999999E-2</c:v>
                </c:pt>
                <c:pt idx="8">
                  <c:v>3.4999999999999996E-2</c:v>
                </c:pt>
                <c:pt idx="9">
                  <c:v>4.3999999999999997E-2</c:v>
                </c:pt>
                <c:pt idx="10">
                  <c:v>5.45E-2</c:v>
                </c:pt>
                <c:pt idx="11">
                  <c:v>6.6750000000000004E-2</c:v>
                </c:pt>
                <c:pt idx="12">
                  <c:v>8.09E-2</c:v>
                </c:pt>
                <c:pt idx="13">
                  <c:v>9.6799999999999997E-2</c:v>
                </c:pt>
                <c:pt idx="14">
                  <c:v>0.11445</c:v>
                </c:pt>
                <c:pt idx="15">
                  <c:v>0.13345000000000001</c:v>
                </c:pt>
                <c:pt idx="16">
                  <c:v>0.15325</c:v>
                </c:pt>
                <c:pt idx="17">
                  <c:v>0.17315</c:v>
                </c:pt>
                <c:pt idx="18">
                  <c:v>0.19214999999999999</c:v>
                </c:pt>
                <c:pt idx="19">
                  <c:v>0.20939999999999998</c:v>
                </c:pt>
                <c:pt idx="20">
                  <c:v>0.22389999999999999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EF3-4E5E-884F-FFC09A0E8031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rho!$N$93:$N$113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EF3-4E5E-884F-FFC09A0E8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rho^Unnatural_00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rho!$Q$5:$Q$25</c:f>
              <c:numCache>
                <c:formatCode>General</c:formatCode>
                <c:ptCount val="21"/>
                <c:pt idx="0">
                  <c:v>0</c:v>
                </c:pt>
                <c:pt idx="1">
                  <c:v>5.0000000000000001E-4</c:v>
                </c:pt>
                <c:pt idx="2">
                  <c:v>8.5000000000000006E-4</c:v>
                </c:pt>
                <c:pt idx="3">
                  <c:v>1.1999999999999997E-3</c:v>
                </c:pt>
                <c:pt idx="4">
                  <c:v>1.5999999999999999E-3</c:v>
                </c:pt>
                <c:pt idx="5">
                  <c:v>2.1500000000000009E-3</c:v>
                </c:pt>
                <c:pt idx="6">
                  <c:v>2.8000000000000004E-3</c:v>
                </c:pt>
                <c:pt idx="7">
                  <c:v>3.599999999999999E-3</c:v>
                </c:pt>
                <c:pt idx="8">
                  <c:v>4.6999999999999993E-3</c:v>
                </c:pt>
                <c:pt idx="9">
                  <c:v>5.9999999999999984E-3</c:v>
                </c:pt>
                <c:pt idx="10">
                  <c:v>7.650000000000004E-3</c:v>
                </c:pt>
                <c:pt idx="11">
                  <c:v>9.7500000000000017E-3</c:v>
                </c:pt>
                <c:pt idx="12">
                  <c:v>1.2299999999999998E-2</c:v>
                </c:pt>
                <c:pt idx="13">
                  <c:v>1.5350000000000003E-2</c:v>
                </c:pt>
                <c:pt idx="14">
                  <c:v>1.8949999999999995E-2</c:v>
                </c:pt>
                <c:pt idx="15">
                  <c:v>2.3150000000000004E-2</c:v>
                </c:pt>
                <c:pt idx="16">
                  <c:v>2.7899999999999994E-2</c:v>
                </c:pt>
                <c:pt idx="17">
                  <c:v>3.3200000000000007E-2</c:v>
                </c:pt>
                <c:pt idx="18">
                  <c:v>3.8949999999999999E-2</c:v>
                </c:pt>
                <c:pt idx="19">
                  <c:v>4.4999999999999998E-2</c:v>
                </c:pt>
                <c:pt idx="20">
                  <c:v>5.1150000000000001E-2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F7-4902-9FE8-852B196BCD84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rho!$Q$27:$Q$47</c:f>
              <c:numCache>
                <c:formatCode>General</c:formatCode>
                <c:ptCount val="21"/>
                <c:pt idx="0">
                  <c:v>0</c:v>
                </c:pt>
                <c:pt idx="1">
                  <c:v>6.3000000000000018E-3</c:v>
                </c:pt>
                <c:pt idx="2">
                  <c:v>9.4000000000000021E-3</c:v>
                </c:pt>
                <c:pt idx="3">
                  <c:v>1.1549999999999998E-2</c:v>
                </c:pt>
                <c:pt idx="4">
                  <c:v>1.3350000000000008E-2</c:v>
                </c:pt>
                <c:pt idx="5">
                  <c:v>1.5099999999999988E-2</c:v>
                </c:pt>
                <c:pt idx="6">
                  <c:v>1.6850000000000004E-2</c:v>
                </c:pt>
                <c:pt idx="7">
                  <c:v>1.8599999999999992E-2</c:v>
                </c:pt>
                <c:pt idx="8">
                  <c:v>2.0449999999999996E-2</c:v>
                </c:pt>
                <c:pt idx="9">
                  <c:v>2.2350000000000009E-2</c:v>
                </c:pt>
                <c:pt idx="10">
                  <c:v>2.4400000000000005E-2</c:v>
                </c:pt>
                <c:pt idx="11">
                  <c:v>2.650000000000001E-2</c:v>
                </c:pt>
                <c:pt idx="12">
                  <c:v>2.8799999999999992E-2</c:v>
                </c:pt>
                <c:pt idx="13">
                  <c:v>3.1199999999999992E-2</c:v>
                </c:pt>
                <c:pt idx="14">
                  <c:v>3.3750000000000002E-2</c:v>
                </c:pt>
                <c:pt idx="15">
                  <c:v>3.645000000000001E-2</c:v>
                </c:pt>
                <c:pt idx="16">
                  <c:v>3.9300000000000015E-2</c:v>
                </c:pt>
                <c:pt idx="17">
                  <c:v>4.2300000000000004E-2</c:v>
                </c:pt>
                <c:pt idx="18">
                  <c:v>4.5550000000000007E-2</c:v>
                </c:pt>
                <c:pt idx="19">
                  <c:v>4.8899999999999985E-2</c:v>
                </c:pt>
                <c:pt idx="20">
                  <c:v>5.2500000000000005E-2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F7-4902-9FE8-852B196BCD84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rho!$Q$49:$Q$69</c:f>
              <c:numCache>
                <c:formatCode>General</c:formatCode>
                <c:ptCount val="21"/>
                <c:pt idx="0">
                  <c:v>0</c:v>
                </c:pt>
                <c:pt idx="1">
                  <c:v>6.9999999999999999E-4</c:v>
                </c:pt>
                <c:pt idx="2">
                  <c:v>1.2000000000000001E-3</c:v>
                </c:pt>
                <c:pt idx="3">
                  <c:v>1.6999999999999999E-3</c:v>
                </c:pt>
                <c:pt idx="4">
                  <c:v>2.3E-3</c:v>
                </c:pt>
                <c:pt idx="5">
                  <c:v>3.0500000000000002E-3</c:v>
                </c:pt>
                <c:pt idx="6">
                  <c:v>4.0000000000000001E-3</c:v>
                </c:pt>
                <c:pt idx="7">
                  <c:v>5.2500000000000003E-3</c:v>
                </c:pt>
                <c:pt idx="8">
                  <c:v>6.7499999999999999E-3</c:v>
                </c:pt>
                <c:pt idx="9">
                  <c:v>8.8000000000000005E-3</c:v>
                </c:pt>
                <c:pt idx="10">
                  <c:v>1.1300000000000001E-2</c:v>
                </c:pt>
                <c:pt idx="11">
                  <c:v>1.4600000000000002E-2</c:v>
                </c:pt>
                <c:pt idx="12">
                  <c:v>1.865E-2</c:v>
                </c:pt>
                <c:pt idx="13">
                  <c:v>2.3800000000000002E-2</c:v>
                </c:pt>
                <c:pt idx="14">
                  <c:v>3.0250000000000003E-2</c:v>
                </c:pt>
                <c:pt idx="15">
                  <c:v>3.8100000000000002E-2</c:v>
                </c:pt>
                <c:pt idx="16">
                  <c:v>4.7550000000000002E-2</c:v>
                </c:pt>
                <c:pt idx="17">
                  <c:v>5.8699999999999995E-2</c:v>
                </c:pt>
                <c:pt idx="18">
                  <c:v>7.1649999999999991E-2</c:v>
                </c:pt>
                <c:pt idx="19">
                  <c:v>8.6099999999999996E-2</c:v>
                </c:pt>
                <c:pt idx="20">
                  <c:v>0.10195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DF7-4902-9FE8-852B196BCD84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rho!$Q$71:$Q$91</c:f>
              <c:numCache>
                <c:formatCode>General</c:formatCode>
                <c:ptCount val="21"/>
                <c:pt idx="0">
                  <c:v>0</c:v>
                </c:pt>
                <c:pt idx="1">
                  <c:v>4.999999999999999E-4</c:v>
                </c:pt>
                <c:pt idx="2">
                  <c:v>8.9999999999999998E-4</c:v>
                </c:pt>
                <c:pt idx="3">
                  <c:v>1.2499999999999998E-3</c:v>
                </c:pt>
                <c:pt idx="4">
                  <c:v>1.7000000000000001E-3</c:v>
                </c:pt>
                <c:pt idx="5">
                  <c:v>2.3000000000000008E-3</c:v>
                </c:pt>
                <c:pt idx="6">
                  <c:v>3.0499999999999989E-3</c:v>
                </c:pt>
                <c:pt idx="7">
                  <c:v>3.9499999999999987E-3</c:v>
                </c:pt>
                <c:pt idx="8">
                  <c:v>5.0999999999999986E-3</c:v>
                </c:pt>
                <c:pt idx="9">
                  <c:v>6.5999999999999982E-3</c:v>
                </c:pt>
                <c:pt idx="10">
                  <c:v>8.5000000000000006E-3</c:v>
                </c:pt>
                <c:pt idx="11">
                  <c:v>1.0950000000000001E-2</c:v>
                </c:pt>
                <c:pt idx="12">
                  <c:v>1.3999999999999999E-2</c:v>
                </c:pt>
                <c:pt idx="13">
                  <c:v>1.7799999999999996E-2</c:v>
                </c:pt>
                <c:pt idx="14">
                  <c:v>2.2350000000000002E-2</c:v>
                </c:pt>
                <c:pt idx="15">
                  <c:v>2.785E-2</c:v>
                </c:pt>
                <c:pt idx="16">
                  <c:v>3.4250000000000003E-2</c:v>
                </c:pt>
                <c:pt idx="17">
                  <c:v>4.1550000000000004E-2</c:v>
                </c:pt>
                <c:pt idx="18">
                  <c:v>4.965E-2</c:v>
                </c:pt>
                <c:pt idx="19">
                  <c:v>5.8399999999999994E-2</c:v>
                </c:pt>
                <c:pt idx="20">
                  <c:v>6.7400000000000002E-2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DF7-4902-9FE8-852B196BCD84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rho!$Q$93:$Q$113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DF7-4902-9FE8-852B196BC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rho^1_11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(2)'!$G$5:$G$25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-1.6400000000000001E-2</c:v>
                </c:pt>
                <c:pt idx="3">
                  <c:v>-2.4799999999999999E-2</c:v>
                </c:pt>
                <c:pt idx="4">
                  <c:v>-3.3399999999999999E-2</c:v>
                </c:pt>
                <c:pt idx="5">
                  <c:v>-4.2200000000000001E-2</c:v>
                </c:pt>
                <c:pt idx="6">
                  <c:v>-5.11E-2</c:v>
                </c:pt>
                <c:pt idx="7">
                  <c:v>-6.0199999999999997E-2</c:v>
                </c:pt>
                <c:pt idx="8">
                  <c:v>-6.9500000000000006E-2</c:v>
                </c:pt>
                <c:pt idx="9">
                  <c:v>-7.8899999999999998E-2</c:v>
                </c:pt>
                <c:pt idx="10">
                  <c:v>-8.8300000000000003E-2</c:v>
                </c:pt>
                <c:pt idx="11">
                  <c:v>-9.7900000000000001E-2</c:v>
                </c:pt>
                <c:pt idx="12">
                  <c:v>-0.10730000000000001</c:v>
                </c:pt>
                <c:pt idx="13">
                  <c:v>-0.1167</c:v>
                </c:pt>
                <c:pt idx="14">
                  <c:v>-0.12590000000000001</c:v>
                </c:pt>
                <c:pt idx="15">
                  <c:v>-0.1348</c:v>
                </c:pt>
                <c:pt idx="16">
                  <c:v>-0.14319999999999999</c:v>
                </c:pt>
                <c:pt idx="17">
                  <c:v>-0.1512</c:v>
                </c:pt>
                <c:pt idx="18">
                  <c:v>-0.1585</c:v>
                </c:pt>
                <c:pt idx="19">
                  <c:v>-0.16520000000000001</c:v>
                </c:pt>
                <c:pt idx="20">
                  <c:v>-0.17130000000000001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61-4341-9DF5-76DFE40A02DA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(2)'!$G$159:$G$179</c:f>
              <c:numCache>
                <c:formatCode>General</c:formatCode>
                <c:ptCount val="21"/>
                <c:pt idx="0">
                  <c:v>0</c:v>
                </c:pt>
                <c:pt idx="1">
                  <c:v>-8.2000000000000007E-3</c:v>
                </c:pt>
                <c:pt idx="2">
                  <c:v>-1.6500000000000001E-2</c:v>
                </c:pt>
                <c:pt idx="3">
                  <c:v>-2.5100000000000001E-2</c:v>
                </c:pt>
                <c:pt idx="4">
                  <c:v>-3.39E-2</c:v>
                </c:pt>
                <c:pt idx="5">
                  <c:v>-4.2999999999999997E-2</c:v>
                </c:pt>
                <c:pt idx="6">
                  <c:v>-5.2400000000000002E-2</c:v>
                </c:pt>
                <c:pt idx="7">
                  <c:v>-6.2199999999999998E-2</c:v>
                </c:pt>
                <c:pt idx="8">
                  <c:v>-7.2400000000000006E-2</c:v>
                </c:pt>
                <c:pt idx="9">
                  <c:v>-8.3099999999999993E-2</c:v>
                </c:pt>
                <c:pt idx="10">
                  <c:v>-9.4200000000000006E-2</c:v>
                </c:pt>
                <c:pt idx="11">
                  <c:v>-0.10580000000000001</c:v>
                </c:pt>
                <c:pt idx="12">
                  <c:v>-0.1179</c:v>
                </c:pt>
                <c:pt idx="13">
                  <c:v>-0.1305</c:v>
                </c:pt>
                <c:pt idx="14">
                  <c:v>-0.14349999999999999</c:v>
                </c:pt>
                <c:pt idx="15">
                  <c:v>-0.15679999999999999</c:v>
                </c:pt>
                <c:pt idx="16">
                  <c:v>-0.1701</c:v>
                </c:pt>
                <c:pt idx="17">
                  <c:v>-0.18329999999999999</c:v>
                </c:pt>
                <c:pt idx="18">
                  <c:v>-0.19589999999999999</c:v>
                </c:pt>
                <c:pt idx="19">
                  <c:v>-0.20760000000000001</c:v>
                </c:pt>
                <c:pt idx="20">
                  <c:v>-0.21820000000000001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A61-4341-9DF5-76DFE40A02DA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(2)'!$G$115:$G$135</c:f>
              <c:numCache>
                <c:formatCode>General</c:formatCode>
                <c:ptCount val="21"/>
                <c:pt idx="0">
                  <c:v>0</c:v>
                </c:pt>
                <c:pt idx="1">
                  <c:v>-2.0000000000000001E-4</c:v>
                </c:pt>
                <c:pt idx="2">
                  <c:v>-4.0000000000000002E-4</c:v>
                </c:pt>
                <c:pt idx="3">
                  <c:v>-5.9999999999999995E-4</c:v>
                </c:pt>
                <c:pt idx="4">
                  <c:v>-8.0000000000000004E-4</c:v>
                </c:pt>
                <c:pt idx="5">
                  <c:v>-1.1000000000000001E-3</c:v>
                </c:pt>
                <c:pt idx="6">
                  <c:v>-1.4E-3</c:v>
                </c:pt>
                <c:pt idx="7">
                  <c:v>-1.8E-3</c:v>
                </c:pt>
                <c:pt idx="8">
                  <c:v>-2.3999999999999998E-3</c:v>
                </c:pt>
                <c:pt idx="9">
                  <c:v>-3.0999999999999999E-3</c:v>
                </c:pt>
                <c:pt idx="10">
                  <c:v>-3.8999999999999998E-3</c:v>
                </c:pt>
                <c:pt idx="11">
                  <c:v>-5.1000000000000004E-3</c:v>
                </c:pt>
                <c:pt idx="12">
                  <c:v>-6.4000000000000003E-3</c:v>
                </c:pt>
                <c:pt idx="13">
                  <c:v>-8.2000000000000007E-3</c:v>
                </c:pt>
                <c:pt idx="14">
                  <c:v>-1.03E-2</c:v>
                </c:pt>
                <c:pt idx="15">
                  <c:v>-1.2800000000000001E-2</c:v>
                </c:pt>
                <c:pt idx="16">
                  <c:v>-1.5800000000000002E-2</c:v>
                </c:pt>
                <c:pt idx="17">
                  <c:v>-1.9199999999999998E-2</c:v>
                </c:pt>
                <c:pt idx="18">
                  <c:v>-2.3099999999999999E-2</c:v>
                </c:pt>
                <c:pt idx="19">
                  <c:v>-2.7300000000000001E-2</c:v>
                </c:pt>
                <c:pt idx="20">
                  <c:v>-3.1800000000000002E-2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A61-4341-9DF5-76DFE40A0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(2)'!$G$27:$G$47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-3.9899999999999998E-2</c:v>
                      </c:pt>
                      <c:pt idx="2">
                        <c:v>-7.4700000000000003E-2</c:v>
                      </c:pt>
                      <c:pt idx="3">
                        <c:v>-0.1055</c:v>
                      </c:pt>
                      <c:pt idx="4">
                        <c:v>-0.1326</c:v>
                      </c:pt>
                      <c:pt idx="5">
                        <c:v>-0.15629999999999999</c:v>
                      </c:pt>
                      <c:pt idx="6">
                        <c:v>-0.17699999999999999</c:v>
                      </c:pt>
                      <c:pt idx="7">
                        <c:v>-0.19489999999999999</c:v>
                      </c:pt>
                      <c:pt idx="8">
                        <c:v>-0.2104</c:v>
                      </c:pt>
                      <c:pt idx="9">
                        <c:v>-0.22359999999999999</c:v>
                      </c:pt>
                      <c:pt idx="10">
                        <c:v>-0.23480000000000001</c:v>
                      </c:pt>
                      <c:pt idx="11">
                        <c:v>-0.24429999999999999</c:v>
                      </c:pt>
                      <c:pt idx="12">
                        <c:v>-0.25209999999999999</c:v>
                      </c:pt>
                      <c:pt idx="13">
                        <c:v>-0.2586</c:v>
                      </c:pt>
                      <c:pt idx="14">
                        <c:v>-0.26379999999999998</c:v>
                      </c:pt>
                      <c:pt idx="15">
                        <c:v>-0.26790000000000003</c:v>
                      </c:pt>
                      <c:pt idx="16">
                        <c:v>-0.27089999999999997</c:v>
                      </c:pt>
                      <c:pt idx="17">
                        <c:v>-0.2732</c:v>
                      </c:pt>
                      <c:pt idx="18">
                        <c:v>-0.27460000000000001</c:v>
                      </c:pt>
                      <c:pt idx="19">
                        <c:v>-0.27539999999999998</c:v>
                      </c:pt>
                      <c:pt idx="20">
                        <c:v>-0.27550000000000002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0A61-4341-9DF5-76DFE40A02DA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(2)'!$G$49:$G$69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-2.9999999999999997E-4</c:v>
                      </c:pt>
                      <c:pt idx="2">
                        <c:v>-5.9999999999999995E-4</c:v>
                      </c:pt>
                      <c:pt idx="3">
                        <c:v>-8.9999999999999998E-4</c:v>
                      </c:pt>
                      <c:pt idx="4">
                        <c:v>-1.1999999999999999E-3</c:v>
                      </c:pt>
                      <c:pt idx="5">
                        <c:v>-1.5E-3</c:v>
                      </c:pt>
                      <c:pt idx="6">
                        <c:v>-2E-3</c:v>
                      </c:pt>
                      <c:pt idx="7">
                        <c:v>-2.5999999999999999E-3</c:v>
                      </c:pt>
                      <c:pt idx="8">
                        <c:v>-3.3999999999999998E-3</c:v>
                      </c:pt>
                      <c:pt idx="9">
                        <c:v>-4.4000000000000003E-3</c:v>
                      </c:pt>
                      <c:pt idx="10">
                        <c:v>-5.7000000000000002E-3</c:v>
                      </c:pt>
                      <c:pt idx="11">
                        <c:v>-7.3000000000000001E-3</c:v>
                      </c:pt>
                      <c:pt idx="12">
                        <c:v>-9.2999999999999992E-3</c:v>
                      </c:pt>
                      <c:pt idx="13">
                        <c:v>-1.1900000000000001E-2</c:v>
                      </c:pt>
                      <c:pt idx="14">
                        <c:v>-1.5100000000000001E-2</c:v>
                      </c:pt>
                      <c:pt idx="15">
                        <c:v>-1.9E-2</c:v>
                      </c:pt>
                      <c:pt idx="16">
                        <c:v>-2.3800000000000002E-2</c:v>
                      </c:pt>
                      <c:pt idx="17">
                        <c:v>-2.9399999999999999E-2</c:v>
                      </c:pt>
                      <c:pt idx="18">
                        <c:v>-3.5799999999999998E-2</c:v>
                      </c:pt>
                      <c:pt idx="19">
                        <c:v>-4.3099999999999999E-2</c:v>
                      </c:pt>
                      <c:pt idx="20">
                        <c:v>-5.0999999999999997E-2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A61-4341-9DF5-76DFE40A02D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(2)'!$G$71:$G$91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-8.2000000000000007E-3</c:v>
                      </c:pt>
                      <c:pt idx="2">
                        <c:v>-1.6500000000000001E-2</c:v>
                      </c:pt>
                      <c:pt idx="3">
                        <c:v>-2.4899999999999999E-2</c:v>
                      </c:pt>
                      <c:pt idx="4">
                        <c:v>-3.3399999999999999E-2</c:v>
                      </c:pt>
                      <c:pt idx="5">
                        <c:v>-4.2099999999999999E-2</c:v>
                      </c:pt>
                      <c:pt idx="6">
                        <c:v>-5.0999999999999997E-2</c:v>
                      </c:pt>
                      <c:pt idx="7">
                        <c:v>-0.06</c:v>
                      </c:pt>
                      <c:pt idx="8">
                        <c:v>-6.9199999999999998E-2</c:v>
                      </c:pt>
                      <c:pt idx="9">
                        <c:v>-7.85E-2</c:v>
                      </c:pt>
                      <c:pt idx="10">
                        <c:v>-8.7999999999999995E-2</c:v>
                      </c:pt>
                      <c:pt idx="11">
                        <c:v>-9.7600000000000006E-2</c:v>
                      </c:pt>
                      <c:pt idx="12">
                        <c:v>-0.10730000000000001</c:v>
                      </c:pt>
                      <c:pt idx="13">
                        <c:v>-0.1172</c:v>
                      </c:pt>
                      <c:pt idx="14">
                        <c:v>-0.12709999999999999</c:v>
                      </c:pt>
                      <c:pt idx="15">
                        <c:v>-0.13700000000000001</c:v>
                      </c:pt>
                      <c:pt idx="16">
                        <c:v>-0.1469</c:v>
                      </c:pt>
                      <c:pt idx="17">
                        <c:v>-0.1565</c:v>
                      </c:pt>
                      <c:pt idx="18">
                        <c:v>-0.16589999999999999</c:v>
                      </c:pt>
                      <c:pt idx="19">
                        <c:v>-0.1749</c:v>
                      </c:pt>
                      <c:pt idx="20">
                        <c:v>-0.18329999999999999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A61-4341-9DF5-76DFE40A02DA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(2)'!$G$93:$G$113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-7.9000000000000008E-3</c:v>
                      </c:pt>
                      <c:pt idx="2">
                        <c:v>-1.6E-2</c:v>
                      </c:pt>
                      <c:pt idx="3">
                        <c:v>-2.4299999999999999E-2</c:v>
                      </c:pt>
                      <c:pt idx="4">
                        <c:v>-3.27E-2</c:v>
                      </c:pt>
                      <c:pt idx="5">
                        <c:v>-4.1300000000000003E-2</c:v>
                      </c:pt>
                      <c:pt idx="6">
                        <c:v>-0.05</c:v>
                      </c:pt>
                      <c:pt idx="7">
                        <c:v>-5.8900000000000001E-2</c:v>
                      </c:pt>
                      <c:pt idx="8">
                        <c:v>-6.7799999999999999E-2</c:v>
                      </c:pt>
                      <c:pt idx="9">
                        <c:v>-7.6799999999999993E-2</c:v>
                      </c:pt>
                      <c:pt idx="10">
                        <c:v>-8.5800000000000001E-2</c:v>
                      </c:pt>
                      <c:pt idx="11">
                        <c:v>-9.4799999999999995E-2</c:v>
                      </c:pt>
                      <c:pt idx="12">
                        <c:v>-0.1038</c:v>
                      </c:pt>
                      <c:pt idx="13">
                        <c:v>-0.1125</c:v>
                      </c:pt>
                      <c:pt idx="14">
                        <c:v>-0.121</c:v>
                      </c:pt>
                      <c:pt idx="15">
                        <c:v>-0.1293</c:v>
                      </c:pt>
                      <c:pt idx="16">
                        <c:v>-0.1371</c:v>
                      </c:pt>
                      <c:pt idx="17">
                        <c:v>-0.1444</c:v>
                      </c:pt>
                      <c:pt idx="18">
                        <c:v>-0.15129999999999999</c:v>
                      </c:pt>
                      <c:pt idx="19">
                        <c:v>-0.15770000000000001</c:v>
                      </c:pt>
                      <c:pt idx="20">
                        <c:v>-0.16350000000000001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A61-4341-9DF5-76DFE40A02DA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(2)'!$G$137:$G$157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2.5000000000000001E-2</c:v>
                      </c:pt>
                      <c:pt idx="2">
                        <c:v>4.9200000000000001E-2</c:v>
                      </c:pt>
                      <c:pt idx="3">
                        <c:v>7.22E-2</c:v>
                      </c:pt>
                      <c:pt idx="4">
                        <c:v>9.3700000000000006E-2</c:v>
                      </c:pt>
                      <c:pt idx="5">
                        <c:v>0.1133</c:v>
                      </c:pt>
                      <c:pt idx="6">
                        <c:v>0.13059999999999999</c:v>
                      </c:pt>
                      <c:pt idx="7">
                        <c:v>0.14510000000000001</c:v>
                      </c:pt>
                      <c:pt idx="8">
                        <c:v>0.15609999999999999</c:v>
                      </c:pt>
                      <c:pt idx="9">
                        <c:v>0.1633</c:v>
                      </c:pt>
                      <c:pt idx="10">
                        <c:v>0.1661</c:v>
                      </c:pt>
                      <c:pt idx="11">
                        <c:v>0.16400000000000001</c:v>
                      </c:pt>
                      <c:pt idx="12">
                        <c:v>0.15670000000000001</c:v>
                      </c:pt>
                      <c:pt idx="13">
                        <c:v>0.14430000000000001</c:v>
                      </c:pt>
                      <c:pt idx="14">
                        <c:v>0.1268</c:v>
                      </c:pt>
                      <c:pt idx="15">
                        <c:v>0.10489999999999999</c:v>
                      </c:pt>
                      <c:pt idx="16">
                        <c:v>7.9299999999999995E-2</c:v>
                      </c:pt>
                      <c:pt idx="17">
                        <c:v>5.1200000000000002E-2</c:v>
                      </c:pt>
                      <c:pt idx="18">
                        <c:v>2.1600000000000001E-2</c:v>
                      </c:pt>
                      <c:pt idx="19">
                        <c:v>-8.3000000000000001E-3</c:v>
                      </c:pt>
                      <c:pt idx="20">
                        <c:v>-3.73E-2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A61-4341-9DF5-76DFE40A02DA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'rho (2)'!$C$5:$C$25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2A-41FE-A242-861415AC5D05}"/>
            </c:ext>
          </c:extLst>
        </c:ser>
        <c:ser>
          <c:idx val="7"/>
          <c:order val="5"/>
          <c:tx>
            <c:v>No f2 Beta1</c:v>
          </c:tx>
          <c:spPr>
            <a:ln w="190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'rho (2)'!$C$159:$C$179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(2)'!$D$159:$D$179</c:f>
              <c:numCache>
                <c:formatCode>General</c:formatCode>
                <c:ptCount val="21"/>
                <c:pt idx="0">
                  <c:v>0</c:v>
                </c:pt>
                <c:pt idx="1">
                  <c:v>5.9999999999999995E-4</c:v>
                </c:pt>
                <c:pt idx="2">
                  <c:v>1.1000000000000001E-3</c:v>
                </c:pt>
                <c:pt idx="3">
                  <c:v>1.6999999999999999E-3</c:v>
                </c:pt>
                <c:pt idx="4">
                  <c:v>2.5000000000000001E-3</c:v>
                </c:pt>
                <c:pt idx="5">
                  <c:v>3.5999999999999999E-3</c:v>
                </c:pt>
                <c:pt idx="6">
                  <c:v>5.1000000000000004E-3</c:v>
                </c:pt>
                <c:pt idx="7">
                  <c:v>7.1000000000000004E-3</c:v>
                </c:pt>
                <c:pt idx="8">
                  <c:v>9.7000000000000003E-3</c:v>
                </c:pt>
                <c:pt idx="9">
                  <c:v>1.2999999999999999E-2</c:v>
                </c:pt>
                <c:pt idx="10">
                  <c:v>1.7399999999999999E-2</c:v>
                </c:pt>
                <c:pt idx="11">
                  <c:v>2.2800000000000001E-2</c:v>
                </c:pt>
                <c:pt idx="12">
                  <c:v>2.9600000000000001E-2</c:v>
                </c:pt>
                <c:pt idx="13">
                  <c:v>3.7999999999999999E-2</c:v>
                </c:pt>
                <c:pt idx="14">
                  <c:v>4.82E-2</c:v>
                </c:pt>
                <c:pt idx="15">
                  <c:v>6.0100000000000001E-2</c:v>
                </c:pt>
                <c:pt idx="16">
                  <c:v>7.3700000000000002E-2</c:v>
                </c:pt>
                <c:pt idx="17">
                  <c:v>8.8900000000000007E-2</c:v>
                </c:pt>
                <c:pt idx="18">
                  <c:v>0.1052</c:v>
                </c:pt>
                <c:pt idx="19">
                  <c:v>0.1221</c:v>
                </c:pt>
                <c:pt idx="20">
                  <c:v>0.1389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32A-41FE-A242-861415AC5D05}"/>
            </c:ext>
          </c:extLst>
        </c:ser>
        <c:ser>
          <c:idx val="5"/>
          <c:order val="6"/>
          <c:tx>
            <c:v>No f2 Beta2</c:v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'rho (2)'!$C$115:$C$135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'rho (2)'!$D$115:$D$135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1.61E-2</c:v>
                </c:pt>
                <c:pt idx="5">
                  <c:v>2.24E-2</c:v>
                </c:pt>
                <c:pt idx="6">
                  <c:v>0.03</c:v>
                </c:pt>
                <c:pt idx="7">
                  <c:v>3.9399999999999998E-2</c:v>
                </c:pt>
                <c:pt idx="8">
                  <c:v>5.0599999999999999E-2</c:v>
                </c:pt>
                <c:pt idx="9">
                  <c:v>6.4199999999999993E-2</c:v>
                </c:pt>
                <c:pt idx="10">
                  <c:v>8.0500000000000002E-2</c:v>
                </c:pt>
                <c:pt idx="11">
                  <c:v>9.9900000000000003E-2</c:v>
                </c:pt>
                <c:pt idx="12">
                  <c:v>0.1226</c:v>
                </c:pt>
                <c:pt idx="13">
                  <c:v>0.1489</c:v>
                </c:pt>
                <c:pt idx="14">
                  <c:v>0.1789</c:v>
                </c:pt>
                <c:pt idx="15">
                  <c:v>0.21240000000000001</c:v>
                </c:pt>
                <c:pt idx="16">
                  <c:v>0.24890000000000001</c:v>
                </c:pt>
                <c:pt idx="17">
                  <c:v>0.28749999999999998</c:v>
                </c:pt>
                <c:pt idx="18">
                  <c:v>0.3271</c:v>
                </c:pt>
                <c:pt idx="19">
                  <c:v>0.36620000000000003</c:v>
                </c:pt>
                <c:pt idx="20">
                  <c:v>0.40329999999999999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32A-41FE-A242-861415AC5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No Pomeron</c:v>
                </c:tx>
                <c:spPr>
                  <a:ln w="1905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'rho (2)'!$C$27:$C$47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'rho (2)'!$D$27:$D$47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3.9600000000000003E-2</c:v>
                      </c:pt>
                      <c:pt idx="2">
                        <c:v>7.3700000000000002E-2</c:v>
                      </c:pt>
                      <c:pt idx="3">
                        <c:v>0.1042</c:v>
                      </c:pt>
                      <c:pt idx="4">
                        <c:v>0.13170000000000001</c:v>
                      </c:pt>
                      <c:pt idx="5">
                        <c:v>0.15659999999999999</c:v>
                      </c:pt>
                      <c:pt idx="6">
                        <c:v>0.17910000000000001</c:v>
                      </c:pt>
                      <c:pt idx="7">
                        <c:v>0.19939999999999999</c:v>
                      </c:pt>
                      <c:pt idx="8">
                        <c:v>0.21759999999999999</c:v>
                      </c:pt>
                      <c:pt idx="9">
                        <c:v>0.23400000000000001</c:v>
                      </c:pt>
                      <c:pt idx="10">
                        <c:v>0.2487</c:v>
                      </c:pt>
                      <c:pt idx="11">
                        <c:v>0.26190000000000002</c:v>
                      </c:pt>
                      <c:pt idx="12">
                        <c:v>0.27379999999999999</c:v>
                      </c:pt>
                      <c:pt idx="13">
                        <c:v>0.28439999999999999</c:v>
                      </c:pt>
                      <c:pt idx="14">
                        <c:v>0.29380000000000001</c:v>
                      </c:pt>
                      <c:pt idx="15">
                        <c:v>0.30230000000000001</c:v>
                      </c:pt>
                      <c:pt idx="16">
                        <c:v>0.30980000000000002</c:v>
                      </c:pt>
                      <c:pt idx="17">
                        <c:v>0.3165</c:v>
                      </c:pt>
                      <c:pt idx="18">
                        <c:v>0.32250000000000001</c:v>
                      </c:pt>
                      <c:pt idx="19">
                        <c:v>0.32779999999999998</c:v>
                      </c:pt>
                      <c:pt idx="20">
                        <c:v>0.33250000000000002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632A-41FE-A242-861415AC5D05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No f2</c:v>
                </c:tx>
                <c:spPr>
                  <a:ln w="1905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(2)'!$C$49:$C$69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(2)'!$D$49:$D$69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8.0000000000000004E-4</c:v>
                      </c:pt>
                      <c:pt idx="2">
                        <c:v>1.5E-3</c:v>
                      </c:pt>
                      <c:pt idx="3">
                        <c:v>2.3999999999999998E-3</c:v>
                      </c:pt>
                      <c:pt idx="4">
                        <c:v>3.5000000000000001E-3</c:v>
                      </c:pt>
                      <c:pt idx="5">
                        <c:v>5.1000000000000004E-3</c:v>
                      </c:pt>
                      <c:pt idx="6">
                        <c:v>7.1000000000000004E-3</c:v>
                      </c:pt>
                      <c:pt idx="7">
                        <c:v>9.9000000000000008E-3</c:v>
                      </c:pt>
                      <c:pt idx="8">
                        <c:v>1.34E-2</c:v>
                      </c:pt>
                      <c:pt idx="9">
                        <c:v>1.8100000000000002E-2</c:v>
                      </c:pt>
                      <c:pt idx="10">
                        <c:v>2.4E-2</c:v>
                      </c:pt>
                      <c:pt idx="11">
                        <c:v>3.1600000000000003E-2</c:v>
                      </c:pt>
                      <c:pt idx="12">
                        <c:v>4.1099999999999998E-2</c:v>
                      </c:pt>
                      <c:pt idx="13">
                        <c:v>5.2900000000000003E-2</c:v>
                      </c:pt>
                      <c:pt idx="14">
                        <c:v>6.7500000000000004E-2</c:v>
                      </c:pt>
                      <c:pt idx="15">
                        <c:v>8.5000000000000006E-2</c:v>
                      </c:pt>
                      <c:pt idx="16">
                        <c:v>0.1057</c:v>
                      </c:pt>
                      <c:pt idx="17">
                        <c:v>0.12959999999999999</c:v>
                      </c:pt>
                      <c:pt idx="18">
                        <c:v>0.15659999999999999</c:v>
                      </c:pt>
                      <c:pt idx="19">
                        <c:v>0.186</c:v>
                      </c:pt>
                      <c:pt idx="20">
                        <c:v>0.21709999999999999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32A-41FE-A242-861415AC5D05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no a2</c:v>
                </c:tx>
                <c:spPr>
                  <a:ln w="19050" cap="rnd">
                    <a:solidFill>
                      <a:schemeClr val="accent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(2)'!$C$71:$C$91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(2)'!$D$71:$D$91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5.5999999999999999E-3</c:v>
                      </c:pt>
                      <c:pt idx="3">
                        <c:v>8.9999999999999993E-3</c:v>
                      </c:pt>
                      <c:pt idx="4">
                        <c:v>1.3100000000000001E-2</c:v>
                      </c:pt>
                      <c:pt idx="5">
                        <c:v>1.8100000000000002E-2</c:v>
                      </c:pt>
                      <c:pt idx="6">
                        <c:v>2.4199999999999999E-2</c:v>
                      </c:pt>
                      <c:pt idx="7">
                        <c:v>3.1399999999999997E-2</c:v>
                      </c:pt>
                      <c:pt idx="8">
                        <c:v>4.0099999999999997E-2</c:v>
                      </c:pt>
                      <c:pt idx="9">
                        <c:v>5.0599999999999999E-2</c:v>
                      </c:pt>
                      <c:pt idx="10">
                        <c:v>6.3E-2</c:v>
                      </c:pt>
                      <c:pt idx="11">
                        <c:v>7.7700000000000005E-2</c:v>
                      </c:pt>
                      <c:pt idx="12">
                        <c:v>9.4899999999999998E-2</c:v>
                      </c:pt>
                      <c:pt idx="13">
                        <c:v>0.11459999999999999</c:v>
                      </c:pt>
                      <c:pt idx="14">
                        <c:v>0.1368</c:v>
                      </c:pt>
                      <c:pt idx="15">
                        <c:v>0.1613</c:v>
                      </c:pt>
                      <c:pt idx="16">
                        <c:v>0.1875</c:v>
                      </c:pt>
                      <c:pt idx="17">
                        <c:v>0.2147</c:v>
                      </c:pt>
                      <c:pt idx="18">
                        <c:v>0.24179999999999999</c:v>
                      </c:pt>
                      <c:pt idx="19">
                        <c:v>0.26779999999999998</c:v>
                      </c:pt>
                      <c:pt idx="20">
                        <c:v>0.2913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32A-41FE-A242-861415AC5D0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no pi</c:v>
                </c:tx>
                <c:spPr>
                  <a:ln w="1905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(2)'!$C$93:$C$113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(2)'!$D$93:$D$113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2.5999999999999999E-3</c:v>
                      </c:pt>
                      <c:pt idx="2">
                        <c:v>5.7999999999999996E-3</c:v>
                      </c:pt>
                      <c:pt idx="3">
                        <c:v>9.7000000000000003E-3</c:v>
                      </c:pt>
                      <c:pt idx="4">
                        <c:v>1.4500000000000001E-2</c:v>
                      </c:pt>
                      <c:pt idx="5">
                        <c:v>2.0199999999999999E-2</c:v>
                      </c:pt>
                      <c:pt idx="6">
                        <c:v>2.7199999999999998E-2</c:v>
                      </c:pt>
                      <c:pt idx="7">
                        <c:v>3.56E-2</c:v>
                      </c:pt>
                      <c:pt idx="8">
                        <c:v>4.5600000000000002E-2</c:v>
                      </c:pt>
                      <c:pt idx="9">
                        <c:v>5.7599999999999998E-2</c:v>
                      </c:pt>
                      <c:pt idx="10">
                        <c:v>7.17E-2</c:v>
                      </c:pt>
                      <c:pt idx="11">
                        <c:v>8.8099999999999998E-2</c:v>
                      </c:pt>
                      <c:pt idx="12">
                        <c:v>0.1069</c:v>
                      </c:pt>
                      <c:pt idx="13">
                        <c:v>0.12820000000000001</c:v>
                      </c:pt>
                      <c:pt idx="14">
                        <c:v>0.1517</c:v>
                      </c:pt>
                      <c:pt idx="15">
                        <c:v>0.17710000000000001</c:v>
                      </c:pt>
                      <c:pt idx="16">
                        <c:v>0.20380000000000001</c:v>
                      </c:pt>
                      <c:pt idx="17">
                        <c:v>0.23100000000000001</c:v>
                      </c:pt>
                      <c:pt idx="18">
                        <c:v>0.25779999999999997</c:v>
                      </c:pt>
                      <c:pt idx="19">
                        <c:v>0.28320000000000001</c:v>
                      </c:pt>
                      <c:pt idx="20">
                        <c:v>0.30640000000000001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32A-41FE-A242-861415AC5D05}"/>
                  </c:ext>
                </c:extLst>
              </c15:ser>
            </c15:filteredScatterSeries>
            <c15:filteredScatterSeries>
              <c15:ser>
                <c:idx val="6"/>
                <c:order val="7"/>
                <c:tx>
                  <c:v>Pomeron beta2=0.5</c:v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(2)'!$C$137:$C$157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0.05</c:v>
                      </c:pt>
                      <c:pt idx="2">
                        <c:v>0.1</c:v>
                      </c:pt>
                      <c:pt idx="3">
                        <c:v>0.15</c:v>
                      </c:pt>
                      <c:pt idx="4">
                        <c:v>0.2</c:v>
                      </c:pt>
                      <c:pt idx="5">
                        <c:v>0.25</c:v>
                      </c:pt>
                      <c:pt idx="6">
                        <c:v>0.3</c:v>
                      </c:pt>
                      <c:pt idx="7">
                        <c:v>0.35</c:v>
                      </c:pt>
                      <c:pt idx="8">
                        <c:v>0.4</c:v>
                      </c:pt>
                      <c:pt idx="9">
                        <c:v>0.45</c:v>
                      </c:pt>
                      <c:pt idx="10">
                        <c:v>0.5</c:v>
                      </c:pt>
                      <c:pt idx="11">
                        <c:v>0.55000000000000004</c:v>
                      </c:pt>
                      <c:pt idx="12">
                        <c:v>0.6</c:v>
                      </c:pt>
                      <c:pt idx="13">
                        <c:v>0.65</c:v>
                      </c:pt>
                      <c:pt idx="14">
                        <c:v>0.7</c:v>
                      </c:pt>
                      <c:pt idx="15">
                        <c:v>0.75</c:v>
                      </c:pt>
                      <c:pt idx="16">
                        <c:v>0.8</c:v>
                      </c:pt>
                      <c:pt idx="17">
                        <c:v>0.85</c:v>
                      </c:pt>
                      <c:pt idx="18">
                        <c:v>0.9</c:v>
                      </c:pt>
                      <c:pt idx="19">
                        <c:v>0.95</c:v>
                      </c:pt>
                      <c:pt idx="20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'rho (2)'!$D$137:$D$157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0</c:v>
                      </c:pt>
                      <c:pt idx="1">
                        <c:v>3.0999999999999999E-3</c:v>
                      </c:pt>
                      <c:pt idx="2">
                        <c:v>6.6E-3</c:v>
                      </c:pt>
                      <c:pt idx="3">
                        <c:v>1.0800000000000001E-2</c:v>
                      </c:pt>
                      <c:pt idx="4">
                        <c:v>1.5800000000000002E-2</c:v>
                      </c:pt>
                      <c:pt idx="5">
                        <c:v>2.18E-2</c:v>
                      </c:pt>
                      <c:pt idx="6">
                        <c:v>2.9000000000000001E-2</c:v>
                      </c:pt>
                      <c:pt idx="7">
                        <c:v>3.7400000000000003E-2</c:v>
                      </c:pt>
                      <c:pt idx="8">
                        <c:v>4.7199999999999999E-2</c:v>
                      </c:pt>
                      <c:pt idx="9">
                        <c:v>5.8599999999999999E-2</c:v>
                      </c:pt>
                      <c:pt idx="10">
                        <c:v>7.1499999999999994E-2</c:v>
                      </c:pt>
                      <c:pt idx="11">
                        <c:v>8.5999999999999993E-2</c:v>
                      </c:pt>
                      <c:pt idx="12">
                        <c:v>0.10199999999999999</c:v>
                      </c:pt>
                      <c:pt idx="13">
                        <c:v>0.1192</c:v>
                      </c:pt>
                      <c:pt idx="14">
                        <c:v>0.13730000000000001</c:v>
                      </c:pt>
                      <c:pt idx="15">
                        <c:v>0.15590000000000001</c:v>
                      </c:pt>
                      <c:pt idx="16">
                        <c:v>0.17460000000000001</c:v>
                      </c:pt>
                      <c:pt idx="17">
                        <c:v>0.1928</c:v>
                      </c:pt>
                      <c:pt idx="18">
                        <c:v>0.21010000000000001</c:v>
                      </c:pt>
                      <c:pt idx="19">
                        <c:v>0.22620000000000001</c:v>
                      </c:pt>
                      <c:pt idx="20">
                        <c:v>0.2409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32A-41FE-A242-861415AC5D05}"/>
                  </c:ext>
                </c:extLst>
              </c15:ser>
            </c15:filteredScatterSeries>
          </c:ext>
        </c:extLst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rho^0_00 vs 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Standard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rho!$C$5:$C$25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rho!$D$5:$D$25</c:f>
              <c:numCache>
                <c:formatCode>General</c:formatCode>
                <c:ptCount val="21"/>
                <c:pt idx="0">
                  <c:v>0</c:v>
                </c:pt>
                <c:pt idx="1">
                  <c:v>3.0999999999999999E-3</c:v>
                </c:pt>
                <c:pt idx="2">
                  <c:v>6.6E-3</c:v>
                </c:pt>
                <c:pt idx="3">
                  <c:v>1.09E-2</c:v>
                </c:pt>
                <c:pt idx="4">
                  <c:v>1.6E-2</c:v>
                </c:pt>
                <c:pt idx="5">
                  <c:v>2.23E-2</c:v>
                </c:pt>
                <c:pt idx="6">
                  <c:v>2.98E-2</c:v>
                </c:pt>
                <c:pt idx="7">
                  <c:v>3.8899999999999997E-2</c:v>
                </c:pt>
                <c:pt idx="8">
                  <c:v>4.99E-2</c:v>
                </c:pt>
                <c:pt idx="9">
                  <c:v>6.2899999999999998E-2</c:v>
                </c:pt>
                <c:pt idx="10">
                  <c:v>7.8200000000000006E-2</c:v>
                </c:pt>
                <c:pt idx="11">
                  <c:v>9.6100000000000005E-2</c:v>
                </c:pt>
                <c:pt idx="12">
                  <c:v>0.1166</c:v>
                </c:pt>
                <c:pt idx="13">
                  <c:v>0.1396</c:v>
                </c:pt>
                <c:pt idx="14">
                  <c:v>0.16489999999999999</c:v>
                </c:pt>
                <c:pt idx="15">
                  <c:v>0.192</c:v>
                </c:pt>
                <c:pt idx="16">
                  <c:v>0.22009999999999999</c:v>
                </c:pt>
                <c:pt idx="17">
                  <c:v>0.24840000000000001</c:v>
                </c:pt>
                <c:pt idx="18">
                  <c:v>0.27579999999999999</c:v>
                </c:pt>
                <c:pt idx="19">
                  <c:v>0.3014</c:v>
                </c:pt>
                <c:pt idx="20">
                  <c:v>0.3241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52-440F-9247-1CD67F8ABA12}"/>
            </c:ext>
          </c:extLst>
        </c:ser>
        <c:ser>
          <c:idx val="1"/>
          <c:order val="1"/>
          <c:tx>
            <c:v>No Pomeron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rho!$C$27:$C$47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rho!$D$27:$D$47</c:f>
              <c:numCache>
                <c:formatCode>General</c:formatCode>
                <c:ptCount val="21"/>
                <c:pt idx="0">
                  <c:v>0</c:v>
                </c:pt>
                <c:pt idx="1">
                  <c:v>3.9600000000000003E-2</c:v>
                </c:pt>
                <c:pt idx="2">
                  <c:v>7.3700000000000002E-2</c:v>
                </c:pt>
                <c:pt idx="3">
                  <c:v>0.1042</c:v>
                </c:pt>
                <c:pt idx="4">
                  <c:v>0.13170000000000001</c:v>
                </c:pt>
                <c:pt idx="5">
                  <c:v>0.15659999999999999</c:v>
                </c:pt>
                <c:pt idx="6">
                  <c:v>0.17910000000000001</c:v>
                </c:pt>
                <c:pt idx="7">
                  <c:v>0.19939999999999999</c:v>
                </c:pt>
                <c:pt idx="8">
                  <c:v>0.21759999999999999</c:v>
                </c:pt>
                <c:pt idx="9">
                  <c:v>0.23400000000000001</c:v>
                </c:pt>
                <c:pt idx="10">
                  <c:v>0.2487</c:v>
                </c:pt>
                <c:pt idx="11">
                  <c:v>0.26190000000000002</c:v>
                </c:pt>
                <c:pt idx="12">
                  <c:v>0.27379999999999999</c:v>
                </c:pt>
                <c:pt idx="13">
                  <c:v>0.28439999999999999</c:v>
                </c:pt>
                <c:pt idx="14">
                  <c:v>0.29380000000000001</c:v>
                </c:pt>
                <c:pt idx="15">
                  <c:v>0.30230000000000001</c:v>
                </c:pt>
                <c:pt idx="16">
                  <c:v>0.30980000000000002</c:v>
                </c:pt>
                <c:pt idx="17">
                  <c:v>0.3165</c:v>
                </c:pt>
                <c:pt idx="18">
                  <c:v>0.32250000000000001</c:v>
                </c:pt>
                <c:pt idx="19">
                  <c:v>0.32779999999999998</c:v>
                </c:pt>
                <c:pt idx="20">
                  <c:v>0.33250000000000002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52-440F-9247-1CD67F8ABA12}"/>
            </c:ext>
          </c:extLst>
        </c:ser>
        <c:ser>
          <c:idx val="2"/>
          <c:order val="2"/>
          <c:tx>
            <c:v>No f2</c:v>
          </c:tx>
          <c:spPr>
            <a:ln w="190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rho!$C$49:$C$69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rho!$D$49:$D$69</c:f>
              <c:numCache>
                <c:formatCode>General</c:formatCode>
                <c:ptCount val="21"/>
                <c:pt idx="0">
                  <c:v>0</c:v>
                </c:pt>
                <c:pt idx="1">
                  <c:v>8.0000000000000004E-4</c:v>
                </c:pt>
                <c:pt idx="2">
                  <c:v>1.5E-3</c:v>
                </c:pt>
                <c:pt idx="3">
                  <c:v>2.3999999999999998E-3</c:v>
                </c:pt>
                <c:pt idx="4">
                  <c:v>3.5000000000000001E-3</c:v>
                </c:pt>
                <c:pt idx="5">
                  <c:v>5.1000000000000004E-3</c:v>
                </c:pt>
                <c:pt idx="6">
                  <c:v>7.1000000000000004E-3</c:v>
                </c:pt>
                <c:pt idx="7">
                  <c:v>9.9000000000000008E-3</c:v>
                </c:pt>
                <c:pt idx="8">
                  <c:v>1.34E-2</c:v>
                </c:pt>
                <c:pt idx="9">
                  <c:v>1.8100000000000002E-2</c:v>
                </c:pt>
                <c:pt idx="10">
                  <c:v>2.4E-2</c:v>
                </c:pt>
                <c:pt idx="11">
                  <c:v>3.1600000000000003E-2</c:v>
                </c:pt>
                <c:pt idx="12">
                  <c:v>4.1099999999999998E-2</c:v>
                </c:pt>
                <c:pt idx="13">
                  <c:v>5.2900000000000003E-2</c:v>
                </c:pt>
                <c:pt idx="14">
                  <c:v>6.7500000000000004E-2</c:v>
                </c:pt>
                <c:pt idx="15">
                  <c:v>8.5000000000000006E-2</c:v>
                </c:pt>
                <c:pt idx="16">
                  <c:v>0.1057</c:v>
                </c:pt>
                <c:pt idx="17">
                  <c:v>0.12959999999999999</c:v>
                </c:pt>
                <c:pt idx="18">
                  <c:v>0.15659999999999999</c:v>
                </c:pt>
                <c:pt idx="19">
                  <c:v>0.186</c:v>
                </c:pt>
                <c:pt idx="20">
                  <c:v>0.21709999999999999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352-440F-9247-1CD67F8ABA12}"/>
            </c:ext>
          </c:extLst>
        </c:ser>
        <c:ser>
          <c:idx val="3"/>
          <c:order val="3"/>
          <c:tx>
            <c:v>no a2</c:v>
          </c:tx>
          <c:spPr>
            <a:ln w="19050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rho!$C$71:$C$91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rho!$D$71:$D$91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5.5999999999999999E-3</c:v>
                </c:pt>
                <c:pt idx="3">
                  <c:v>8.9999999999999993E-3</c:v>
                </c:pt>
                <c:pt idx="4">
                  <c:v>1.3100000000000001E-2</c:v>
                </c:pt>
                <c:pt idx="5">
                  <c:v>1.8100000000000002E-2</c:v>
                </c:pt>
                <c:pt idx="6">
                  <c:v>2.4199999999999999E-2</c:v>
                </c:pt>
                <c:pt idx="7">
                  <c:v>3.1399999999999997E-2</c:v>
                </c:pt>
                <c:pt idx="8">
                  <c:v>4.0099999999999997E-2</c:v>
                </c:pt>
                <c:pt idx="9">
                  <c:v>5.0599999999999999E-2</c:v>
                </c:pt>
                <c:pt idx="10">
                  <c:v>6.3E-2</c:v>
                </c:pt>
                <c:pt idx="11">
                  <c:v>7.7700000000000005E-2</c:v>
                </c:pt>
                <c:pt idx="12">
                  <c:v>9.4899999999999998E-2</c:v>
                </c:pt>
                <c:pt idx="13">
                  <c:v>0.11459999999999999</c:v>
                </c:pt>
                <c:pt idx="14">
                  <c:v>0.1368</c:v>
                </c:pt>
                <c:pt idx="15">
                  <c:v>0.1613</c:v>
                </c:pt>
                <c:pt idx="16">
                  <c:v>0.1875</c:v>
                </c:pt>
                <c:pt idx="17">
                  <c:v>0.2147</c:v>
                </c:pt>
                <c:pt idx="18">
                  <c:v>0.24179999999999999</c:v>
                </c:pt>
                <c:pt idx="19">
                  <c:v>0.26779999999999998</c:v>
                </c:pt>
                <c:pt idx="20">
                  <c:v>0.2913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352-440F-9247-1CD67F8ABA12}"/>
            </c:ext>
          </c:extLst>
        </c:ser>
        <c:ser>
          <c:idx val="4"/>
          <c:order val="4"/>
          <c:tx>
            <c:v>no pi</c:v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rho!$C$93:$C$113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rho!$D$93:$D$113</c:f>
              <c:numCache>
                <c:formatCode>General</c:formatCode>
                <c:ptCount val="21"/>
                <c:pt idx="0">
                  <c:v>0</c:v>
                </c:pt>
                <c:pt idx="1">
                  <c:v>2.5999999999999999E-3</c:v>
                </c:pt>
                <c:pt idx="2">
                  <c:v>5.7999999999999996E-3</c:v>
                </c:pt>
                <c:pt idx="3">
                  <c:v>9.7000000000000003E-3</c:v>
                </c:pt>
                <c:pt idx="4">
                  <c:v>1.4500000000000001E-2</c:v>
                </c:pt>
                <c:pt idx="5">
                  <c:v>2.0199999999999999E-2</c:v>
                </c:pt>
                <c:pt idx="6">
                  <c:v>2.7199999999999998E-2</c:v>
                </c:pt>
                <c:pt idx="7">
                  <c:v>3.56E-2</c:v>
                </c:pt>
                <c:pt idx="8">
                  <c:v>4.5600000000000002E-2</c:v>
                </c:pt>
                <c:pt idx="9">
                  <c:v>5.7599999999999998E-2</c:v>
                </c:pt>
                <c:pt idx="10">
                  <c:v>7.17E-2</c:v>
                </c:pt>
                <c:pt idx="11">
                  <c:v>8.8099999999999998E-2</c:v>
                </c:pt>
                <c:pt idx="12">
                  <c:v>0.1069</c:v>
                </c:pt>
                <c:pt idx="13">
                  <c:v>0.12820000000000001</c:v>
                </c:pt>
                <c:pt idx="14">
                  <c:v>0.1517</c:v>
                </c:pt>
                <c:pt idx="15">
                  <c:v>0.17710000000000001</c:v>
                </c:pt>
                <c:pt idx="16">
                  <c:v>0.20380000000000001</c:v>
                </c:pt>
                <c:pt idx="17">
                  <c:v>0.23100000000000001</c:v>
                </c:pt>
                <c:pt idx="18">
                  <c:v>0.25779999999999997</c:v>
                </c:pt>
                <c:pt idx="19">
                  <c:v>0.28320000000000001</c:v>
                </c:pt>
                <c:pt idx="20">
                  <c:v>0.30640000000000001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352-440F-9247-1CD67F8AB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172808"/>
        <c:axId val="306175760"/>
      </c:scatterChart>
      <c:valAx>
        <c:axId val="306172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-t (GeV/c)</a:t>
                </a:r>
                <a:r>
                  <a:rPr lang="en-US" baseline="30000"/>
                  <a:t>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5760"/>
        <c:crosses val="autoZero"/>
        <c:crossBetween val="midCat"/>
      </c:valAx>
      <c:valAx>
        <c:axId val="306175760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172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ysDot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0.19897</cdr:x>
      <cdr:y>0.28778</cdr:y>
    </cdr:from>
    <cdr:to>
      <cdr:x>0.54625</cdr:x>
      <cdr:y>0.38741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064331" y="1066833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beta1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0.15272</cdr:x>
      <cdr:y>0.31204</cdr:y>
    </cdr:from>
    <cdr:to>
      <cdr:x>0.5</cdr:x>
      <cdr:y>0.41167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816932" y="1156789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beta2</a:t>
          </a:r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0.1316</cdr:x>
      <cdr:y>0.31909</cdr:y>
    </cdr:from>
    <cdr:to>
      <cdr:x>0.47888</cdr:x>
      <cdr:y>0.41872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03943" y="1182914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beta2</a:t>
          </a:r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0.15272</cdr:x>
      <cdr:y>0.32114</cdr:y>
    </cdr:from>
    <cdr:to>
      <cdr:x>0.5</cdr:x>
      <cdr:y>0.42077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816932" y="1190500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beta1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0.17392</cdr:x>
      <cdr:y>0.33554</cdr:y>
    </cdr:from>
    <cdr:to>
      <cdr:x>0.52121</cdr:x>
      <cdr:y>0.43516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930366" y="1243875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beta1</a:t>
          </a:r>
          <a:endParaRPr lang="en-US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0.16988</cdr:x>
      <cdr:y>0.32614</cdr:y>
    </cdr:from>
    <cdr:to>
      <cdr:x>0.64869</cdr:x>
      <cdr:y>0.57521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908725" y="1209043"/>
          <a:ext cx="2561279" cy="92333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“Sensitive” to beta1</a:t>
          </a:r>
        </a:p>
        <a:p xmlns:a="http://schemas.openxmlformats.org/drawingml/2006/main">
          <a:r>
            <a:rPr lang="en-US" dirty="0" smtClean="0"/>
            <a:t>(but only half as sensitive</a:t>
          </a:r>
        </a:p>
        <a:p xmlns:a="http://schemas.openxmlformats.org/drawingml/2006/main">
          <a:pPr algn="ctr"/>
          <a:r>
            <a:rPr lang="en-US" dirty="0"/>
            <a:t>a</a:t>
          </a:r>
          <a:r>
            <a:rPr lang="en-US" dirty="0" smtClean="0"/>
            <a:t>s the other examples)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0.19509</cdr:x>
      <cdr:y>0.3167</cdr:y>
    </cdr:from>
    <cdr:to>
      <cdr:x>0.54237</cdr:x>
      <cdr:y>0.41632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043577" y="1174030"/>
          <a:ext cx="1857688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Sensitive to beta1</a:t>
          </a:r>
          <a:endParaRPr lang="en-US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0.16222</cdr:x>
      <cdr:y>0.33984</cdr:y>
    </cdr:from>
    <cdr:to>
      <cdr:x>0.52218</cdr:x>
      <cdr:y>0.51419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867732" y="1259840"/>
          <a:ext cx="1925527" cy="64633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Almost a “control”</a:t>
          </a:r>
        </a:p>
        <a:p xmlns:a="http://schemas.openxmlformats.org/drawingml/2006/main">
          <a:pPr algn="ctr"/>
          <a:r>
            <a:rPr lang="en-US" sz="1800" dirty="0"/>
            <a:t>f</a:t>
          </a:r>
          <a:r>
            <a:rPr lang="en-US" sz="1800" dirty="0" smtClean="0"/>
            <a:t>or –t &lt; 0.4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EED-0662-4BD7-87A6-962F4EA2226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37063"/>
            <a:ext cx="5556250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1FE5-8C45-41C3-A88E-B89703CA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8E19-F1A6-44AC-8F6C-E4B4D9808592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7A85-FC85-41C7-8B4C-AE9B1F5EB2B5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56A-9A1A-4893-A76B-9F34308C6298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8669-4745-4F9C-B2EE-E330771EA375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97C-0D00-4C7C-BEB4-581A338691BB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8039-CDA4-4287-8A68-1D47962645D4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9682-0358-475E-90D7-137C45B3A0E8}" type="datetime1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64C-C8D6-4603-887E-F31E7A7D2250}" type="datetime1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81308-29C4-4D32-A748-B253BA56885C}" type="datetime1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1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FEFB-772F-4F1C-8E2D-9BE797525328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FE14-F84F-484A-A892-A772842D6E4C}" type="datetime1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DCE1-5DB1-4F97-96DA-4B818A74D66E}" type="datetime1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F2B1-D484-4CB9-8214-D0690405B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lldweb.jlab.org/doc-private/DocDB/ShowDocument?docid=41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doc-private/DocDB/ShowDocument?docid=4134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doc-private/DocDB/ShowDocument?docid=4134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gl.soic.indiana.edu/jpac/sdme.php#sim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nucl-th/0006057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9403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9403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851" y="730606"/>
            <a:ext cx="986429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Sensitivities of Rho Meson  SDMEs to Parameters of the JPAC Model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171" y="2649931"/>
            <a:ext cx="9144000" cy="1655762"/>
          </a:xfrm>
        </p:spPr>
        <p:txBody>
          <a:bodyPr/>
          <a:lstStyle/>
          <a:p>
            <a:r>
              <a:rPr lang="en-US" dirty="0" smtClean="0"/>
              <a:t>Dave Mack</a:t>
            </a:r>
          </a:p>
          <a:p>
            <a:r>
              <a:rPr lang="en-US" dirty="0" smtClean="0"/>
              <a:t>TJNAF</a:t>
            </a:r>
          </a:p>
          <a:p>
            <a:r>
              <a:rPr lang="en-US" dirty="0" smtClean="0"/>
              <a:t>September </a:t>
            </a:r>
            <a:r>
              <a:rPr lang="en-US" dirty="0" smtClean="0"/>
              <a:t>16,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914" y="4008819"/>
            <a:ext cx="11604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/>
              <a:t>Abstract</a:t>
            </a:r>
          </a:p>
          <a:p>
            <a:pPr algn="ctr"/>
            <a:endParaRPr lang="en-US" i="1" u="sng" dirty="0" smtClean="0"/>
          </a:p>
          <a:p>
            <a:r>
              <a:rPr lang="en-US" i="1" dirty="0" smtClean="0"/>
              <a:t> In the JPAC model, the rho SDMEs in the helicity frame at 8.5 GeV beam energy are mainly sensitive to the f2 and </a:t>
            </a:r>
            <a:r>
              <a:rPr lang="en-US" i="1" dirty="0" err="1" smtClean="0"/>
              <a:t>Pomeron</a:t>
            </a:r>
            <a:r>
              <a:rPr lang="en-US" i="1" dirty="0" smtClean="0"/>
              <a:t> exchanges, and hence to the corresponding vertex couplings. The f2 contributions dominate the deviations from SCHC, while the </a:t>
            </a:r>
            <a:r>
              <a:rPr lang="en-US" i="1" dirty="0" err="1" smtClean="0"/>
              <a:t>Pomeron</a:t>
            </a:r>
            <a:r>
              <a:rPr lang="en-US" i="1" dirty="0" smtClean="0"/>
              <a:t> dilutes them. Since </a:t>
            </a:r>
            <a:r>
              <a:rPr lang="en-US" i="1" dirty="0"/>
              <a:t>t</a:t>
            </a:r>
            <a:r>
              <a:rPr lang="en-US" i="1" dirty="0" smtClean="0"/>
              <a:t>he ratio of </a:t>
            </a:r>
            <a:r>
              <a:rPr lang="en-US" i="1" dirty="0" err="1" smtClean="0"/>
              <a:t>Pomeron</a:t>
            </a:r>
            <a:r>
              <a:rPr lang="en-US" i="1" dirty="0" smtClean="0"/>
              <a:t>/f2 increases with beam energy, the deviations from SCHC become quite small by 25 GeV.  The 3 </a:t>
            </a:r>
            <a:r>
              <a:rPr lang="en-US" i="1" dirty="0" err="1" smtClean="0"/>
              <a:t>unpolarized</a:t>
            </a:r>
            <a:r>
              <a:rPr lang="en-US" i="1" dirty="0" smtClean="0"/>
              <a:t> SDMEs have similar sensitivities to the 6 polarized SDMEs, so might provide useful parameter constraints over the full beam energy range of </a:t>
            </a:r>
            <a:r>
              <a:rPr lang="en-US" i="1" dirty="0" err="1" smtClean="0"/>
              <a:t>GlueX</a:t>
            </a:r>
            <a:r>
              <a:rPr lang="en-US" i="1" dirty="0" smtClean="0"/>
              <a:t>. It’s not clear to me what’s going on with the Natural versions of the SDMEs; while the unnatural versions are indeed relatively small, the natural versions don’t show the purity I was naively expecting at 8.5 GeV.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61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" y="2401483"/>
            <a:ext cx="5852667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67" y="3085470"/>
            <a:ext cx="6400800" cy="3600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0085" y="4336869"/>
            <a:ext cx="1283846" cy="2002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675" y="317284"/>
            <a:ext cx="11868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we’re only going to study a handful of sensitivities of the SDMEs to model parameters, we definitely want to focus on the  f2 and the </a:t>
            </a:r>
            <a:r>
              <a:rPr lang="en-US" dirty="0" err="1" smtClean="0"/>
              <a:t>Pomeron</a:t>
            </a:r>
            <a:r>
              <a:rPr lang="en-US" dirty="0"/>
              <a:t> </a:t>
            </a:r>
            <a:r>
              <a:rPr lang="en-US" dirty="0" smtClean="0"/>
              <a:t>parameters. </a:t>
            </a:r>
          </a:p>
          <a:p>
            <a:endParaRPr lang="en-US" dirty="0"/>
          </a:p>
          <a:p>
            <a:r>
              <a:rPr lang="en-US" dirty="0" smtClean="0"/>
              <a:t>So the next test was to set the beta^f2_1 and beta^f2_2 coefficients to zero, one at a time. (These are the single and double helicity flip parameters at the top vertex, respectively.)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5957" y="4336869"/>
            <a:ext cx="1283846" cy="2002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211655"/>
              </p:ext>
            </p:extLst>
          </p:nvPr>
        </p:nvGraphicFramePr>
        <p:xfrm>
          <a:off x="6439788" y="202946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984044"/>
              </p:ext>
            </p:extLst>
          </p:nvPr>
        </p:nvGraphicFramePr>
        <p:xfrm>
          <a:off x="346389" y="202946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9697" y="127251"/>
            <a:ext cx="11817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either beta^f2_1 or beta^f2_2 to 0:</a:t>
            </a:r>
          </a:p>
          <a:p>
            <a:endParaRPr lang="en-US" sz="1600" dirty="0"/>
          </a:p>
          <a:p>
            <a:r>
              <a:rPr lang="en-US" sz="1600" dirty="0" smtClean="0"/>
              <a:t> 6 of the SDMEs behave like the example below left, where </a:t>
            </a:r>
            <a:r>
              <a:rPr lang="en-US" sz="1600" dirty="0"/>
              <a:t>deviations from SCHC are dominated by beta^f2_1 </a:t>
            </a:r>
            <a:r>
              <a:rPr lang="en-US" sz="1600" dirty="0" smtClean="0"/>
              <a:t>.  </a:t>
            </a:r>
            <a:r>
              <a:rPr lang="en-US" sz="1600" dirty="0"/>
              <a:t>(See Backups for all </a:t>
            </a:r>
            <a:r>
              <a:rPr lang="en-US" sz="1600" dirty="0" smtClean="0"/>
              <a:t>plots</a:t>
            </a:r>
            <a:r>
              <a:rPr lang="en-US" sz="1600" dirty="0"/>
              <a:t>.)  </a:t>
            </a:r>
          </a:p>
          <a:p>
            <a:endParaRPr lang="en-US" sz="1600" dirty="0"/>
          </a:p>
          <a:p>
            <a:r>
              <a:rPr lang="en-US" sz="1600" dirty="0" smtClean="0"/>
              <a:t>2 of the SDMEs are sensitive to beta^f2_2 while simultaneously being </a:t>
            </a:r>
            <a:r>
              <a:rPr lang="en-US" sz="1600" u="sng" dirty="0" smtClean="0"/>
              <a:t>in</a:t>
            </a:r>
            <a:r>
              <a:rPr lang="en-US" sz="1600" dirty="0" smtClean="0"/>
              <a:t>sensitive to beta^f2_1. (See example below right.)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One SDME is relatively insensitive to </a:t>
            </a:r>
            <a:r>
              <a:rPr lang="en-US" sz="1600" u="sng" dirty="0" smtClean="0"/>
              <a:t>both</a:t>
            </a:r>
            <a:r>
              <a:rPr lang="en-US" sz="1600" dirty="0" smtClean="0"/>
              <a:t> beta^f2_1 and beta^f2_2 :   </a:t>
            </a:r>
            <a:r>
              <a:rPr lang="en-US" sz="1600" dirty="0" err="1" smtClean="0"/>
              <a:t>Im</a:t>
            </a:r>
            <a:r>
              <a:rPr lang="en-US" sz="1600" dirty="0" smtClean="0"/>
              <a:t>(rho^2_1-1)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697" y="5571520"/>
            <a:ext cx="11673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The good news is that it appears one could disentangle the </a:t>
            </a:r>
            <a:r>
              <a:rPr lang="en-US" sz="1600" dirty="0" err="1" smtClean="0"/>
              <a:t>Pomeron</a:t>
            </a:r>
            <a:r>
              <a:rPr lang="en-US" sz="1600" dirty="0" smtClean="0"/>
              <a:t>/f2 coupling ratio, beta^f2_1 , and beta^f2_2 . It may even be possible to do this with the 3 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 SDMEs alone. </a:t>
            </a:r>
          </a:p>
          <a:p>
            <a:r>
              <a:rPr lang="en-US" sz="1600" dirty="0" smtClean="0"/>
              <a:t>The less-good news is that these effects are small at 8.5 GeV for –t values where there is good agreement between Alexander A’s data and the JPAC model. </a:t>
            </a:r>
            <a:r>
              <a:rPr lang="en-US" sz="1600" dirty="0"/>
              <a:t>(See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halldweb.jlab.org/doc-private/DocDB/ShowDocument?docid=4134</a:t>
            </a:r>
            <a:r>
              <a:rPr lang="en-US" sz="1600" dirty="0" smtClean="0"/>
              <a:t> . )  </a:t>
            </a:r>
            <a:r>
              <a:rPr lang="en-US" sz="1600" dirty="0"/>
              <a:t>W</a:t>
            </a:r>
            <a:r>
              <a:rPr lang="en-US" sz="1600" dirty="0" smtClean="0"/>
              <a:t>e would need to control errors at the level of +-0.01 . 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455817" y="3279086"/>
            <a:ext cx="374469" cy="6039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2455816" y="4352191"/>
            <a:ext cx="374469" cy="6039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538755" y="3387238"/>
            <a:ext cx="374469" cy="6039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8566844" y="4355732"/>
            <a:ext cx="374469" cy="6039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71" y="2581948"/>
            <a:ext cx="48768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4" y="2581948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462" y="217759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8.5 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1481" y="217759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GeV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7646" y="272377"/>
            <a:ext cx="11185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saw earlier that the dominant contributions are f2 and </a:t>
            </a:r>
            <a:r>
              <a:rPr lang="en-US" dirty="0" err="1" smtClean="0"/>
              <a:t>Pomeron</a:t>
            </a:r>
            <a:r>
              <a:rPr lang="en-US" dirty="0" smtClean="0"/>
              <a:t>, and that the deviations from SCHC are due</a:t>
            </a:r>
          </a:p>
          <a:p>
            <a:r>
              <a:rPr lang="en-US" dirty="0" smtClean="0"/>
              <a:t>to  f2 since the standard </a:t>
            </a:r>
            <a:r>
              <a:rPr lang="en-US" dirty="0" err="1" smtClean="0"/>
              <a:t>Pomeron</a:t>
            </a:r>
            <a:r>
              <a:rPr lang="en-US" dirty="0" smtClean="0"/>
              <a:t> is helicity non-flip. We noted also that relative contribution from the </a:t>
            </a:r>
            <a:r>
              <a:rPr lang="en-US" dirty="0" err="1" smtClean="0"/>
              <a:t>Pomeron</a:t>
            </a:r>
            <a:r>
              <a:rPr lang="en-US" dirty="0" smtClean="0"/>
              <a:t> </a:t>
            </a:r>
          </a:p>
          <a:p>
            <a:r>
              <a:rPr lang="en-US" dirty="0"/>
              <a:t>i</a:t>
            </a:r>
            <a:r>
              <a:rPr lang="en-US" dirty="0" smtClean="0"/>
              <a:t>ncreases with beam energy. </a:t>
            </a:r>
          </a:p>
          <a:p>
            <a:endParaRPr lang="en-US" dirty="0"/>
          </a:p>
          <a:p>
            <a:r>
              <a:rPr lang="en-US" dirty="0" smtClean="0"/>
              <a:t>This suggests the rho SDMEs in the JPAC model should become boring at higher energies, since they will increasingly</a:t>
            </a:r>
          </a:p>
          <a:p>
            <a:r>
              <a:rPr lang="en-US" dirty="0" smtClean="0"/>
              <a:t>conserve helicity in the s-channel. Indeed, this is the case.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4462" y="6148462"/>
            <a:ext cx="1061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corollary is that the SDMEs should be a little larger and easier to measure at lower beam energy. That is true, </a:t>
            </a:r>
          </a:p>
          <a:p>
            <a:r>
              <a:rPr lang="en-US" dirty="0" smtClean="0"/>
              <a:t>but it’s a modest effect. (Not shown.)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" y="2401483"/>
            <a:ext cx="5852667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67" y="3085470"/>
            <a:ext cx="6400800" cy="3600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0748" y="3648892"/>
            <a:ext cx="1283846" cy="2002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675" y="467361"/>
            <a:ext cx="11868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Yet another test was to increase the beta^Pomeron_1 and beta^Pomeron_2 coefficients from 0 to 0.5 , one at a time. 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Just </a:t>
            </a:r>
            <a:r>
              <a:rPr lang="en-US" dirty="0" smtClean="0"/>
              <a:t>being thorough. </a:t>
            </a:r>
            <a:r>
              <a:rPr lang="en-US" dirty="0"/>
              <a:t>This would be a very non-standard </a:t>
            </a:r>
            <a:r>
              <a:rPr lang="en-US" dirty="0" err="1"/>
              <a:t>Pomeron</a:t>
            </a:r>
            <a:r>
              <a:rPr lang="en-US" dirty="0"/>
              <a:t>.) </a:t>
            </a:r>
            <a:endParaRPr lang="en-US" dirty="0" smtClean="0"/>
          </a:p>
          <a:p>
            <a:pPr algn="ctr"/>
            <a:endParaRPr lang="en-US" dirty="0"/>
          </a:p>
          <a:p>
            <a:r>
              <a:rPr lang="en-US" dirty="0"/>
              <a:t>See the Backups and the Excel file for </a:t>
            </a:r>
            <a:r>
              <a:rPr lang="en-US" dirty="0" smtClean="0"/>
              <a:t>plots. The results seem qualitatively similar to those on the previous slide for the f2 single- and double- helicity flip parameters.  It’s not clear to me whether it’s possible to distinguish, </a:t>
            </a:r>
            <a:r>
              <a:rPr lang="en-US" i="1" dirty="0" smtClean="0"/>
              <a:t>in fits to single beam energy rho SDMEs alone</a:t>
            </a:r>
            <a:r>
              <a:rPr lang="en-US" dirty="0" smtClean="0"/>
              <a:t>, between beta^f2_1 and beta^Pomeron_1 (as well as between beta^f2_2 and beta^Pomeron_2 ).  </a:t>
            </a:r>
          </a:p>
          <a:p>
            <a:endParaRPr lang="en-US" dirty="0" smtClean="0"/>
          </a:p>
          <a:p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0989" y="3648891"/>
            <a:ext cx="1283846" cy="20029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74" y="1124895"/>
            <a:ext cx="9144000" cy="5143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14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05487" y="3497344"/>
            <a:ext cx="3747939" cy="10765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5487" y="4087231"/>
            <a:ext cx="3644244" cy="400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261066"/>
            <a:ext cx="27769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Of the 31 parameters</a:t>
            </a:r>
            <a:r>
              <a:rPr lang="en-US" sz="1600" dirty="0"/>
              <a:t> </a:t>
            </a:r>
            <a:r>
              <a:rPr lang="en-US" sz="1600" dirty="0" smtClean="0"/>
              <a:t>potentially affecting rho production, there are “only” 14 involved in the dominant </a:t>
            </a:r>
            <a:r>
              <a:rPr lang="en-US" sz="1600" dirty="0" err="1" smtClean="0"/>
              <a:t>Pomeron</a:t>
            </a:r>
            <a:r>
              <a:rPr lang="en-US" sz="1600" dirty="0" smtClean="0"/>
              <a:t> and f2 exchanges.</a:t>
            </a:r>
          </a:p>
          <a:p>
            <a:pPr algn="ctr"/>
            <a:r>
              <a:rPr lang="en-US" sz="1600" dirty="0" smtClean="0"/>
              <a:t>(dotted black box)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Discounting the </a:t>
            </a:r>
            <a:r>
              <a:rPr lang="en-US" sz="1600" dirty="0" err="1" smtClean="0"/>
              <a:t>Regge</a:t>
            </a:r>
            <a:r>
              <a:rPr lang="en-US" sz="1600" dirty="0" smtClean="0"/>
              <a:t> trajectory parameters and the b slope parameters which are probably better determined by </a:t>
            </a:r>
            <a:r>
              <a:rPr lang="en-US" sz="1600" dirty="0" err="1" smtClean="0"/>
              <a:t>xsect</a:t>
            </a:r>
            <a:r>
              <a:rPr lang="en-US" sz="1600" dirty="0" smtClean="0"/>
              <a:t> data, discounting the nucleon helicity flip kappa parameter to which the SDMEs are reportedly insensitive, then there are 6 parameters whose SDME sensitivities I thought might be interesting.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I have explored the sensitivities of all 6 of these in these slides (yellow).</a:t>
            </a:r>
          </a:p>
          <a:p>
            <a:pPr algn="ctr"/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69584" y="3148552"/>
            <a:ext cx="1621410" cy="2771481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29460" y="3620629"/>
            <a:ext cx="961534" cy="28193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29460" y="4704060"/>
            <a:ext cx="961534" cy="28193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29460" y="4455722"/>
            <a:ext cx="961534" cy="28193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95938"/>
              </p:ext>
            </p:extLst>
          </p:nvPr>
        </p:nvGraphicFramePr>
        <p:xfrm>
          <a:off x="1051560" y="1512146"/>
          <a:ext cx="10652760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4808">
                  <a:extLst>
                    <a:ext uri="{9D8B030D-6E8A-4147-A177-3AD203B41FA5}">
                      <a16:colId xmlns:a16="http://schemas.microsoft.com/office/drawing/2014/main" val="1192121979"/>
                    </a:ext>
                  </a:extLst>
                </a:gridCol>
                <a:gridCol w="4437906">
                  <a:extLst>
                    <a:ext uri="{9D8B030D-6E8A-4147-A177-3AD203B41FA5}">
                      <a16:colId xmlns:a16="http://schemas.microsoft.com/office/drawing/2014/main" val="534016877"/>
                    </a:ext>
                  </a:extLst>
                </a:gridCol>
                <a:gridCol w="4720046">
                  <a:extLst>
                    <a:ext uri="{9D8B030D-6E8A-4147-A177-3AD203B41FA5}">
                      <a16:colId xmlns:a16="http://schemas.microsoft.com/office/drawing/2014/main" val="4767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Vector Meson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SDMEs</a:t>
                      </a:r>
                      <a:r>
                        <a:rPr lang="en-US" baseline="0" dirty="0" smtClean="0"/>
                        <a:t> are most sensitive to parameters of</a:t>
                      </a:r>
                    </a:p>
                    <a:p>
                      <a:pPr algn="ctr"/>
                      <a:r>
                        <a:rPr lang="en-US" baseline="0" dirty="0" smtClean="0"/>
                        <a:t>the following exchanges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err="1" smtClean="0"/>
                        <a:t>Pomeron</a:t>
                      </a:r>
                      <a:r>
                        <a:rPr lang="en-US" dirty="0" smtClean="0"/>
                        <a:t>, </a:t>
                      </a:r>
                    </a:p>
                    <a:p>
                      <a:pPr algn="ctr"/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51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a2 ,</a:t>
                      </a:r>
                    </a:p>
                    <a:p>
                      <a:pPr algn="ctr"/>
                      <a:r>
                        <a:rPr lang="en-US" dirty="0" smtClean="0"/>
                        <a:t>pi0</a:t>
                      </a:r>
                      <a:r>
                        <a:rPr lang="en-US" baseline="0" dirty="0" smtClean="0"/>
                        <a:t> ,</a:t>
                      </a:r>
                    </a:p>
                    <a:p>
                      <a:pPr algn="ctr"/>
                      <a:r>
                        <a:rPr lang="en-US" baseline="0" dirty="0" err="1" smtClean="0"/>
                        <a:t>Pomeron</a:t>
                      </a:r>
                      <a:r>
                        <a:rPr lang="en-US" baseline="0" dirty="0" smtClean="0"/>
                        <a:t> (to a lesser extent than the other two, but still significant)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The sensitivity to the a2 was not super </a:t>
                      </a:r>
                    </a:p>
                    <a:p>
                      <a:pPr algn="ctr"/>
                      <a:r>
                        <a:rPr lang="en-US" baseline="0" dirty="0" smtClean="0"/>
                        <a:t>obvious from the older OTL paper.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60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ϕ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Highly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Pomeron</a:t>
                      </a:r>
                      <a:r>
                        <a:rPr lang="en-US" baseline="0" dirty="0" smtClean="0"/>
                        <a:t> dominated. </a:t>
                      </a:r>
                      <a:endParaRPr lang="en-US" dirty="0" smtClean="0"/>
                    </a:p>
                    <a:p>
                      <a:pPr algn="ctr"/>
                      <a:r>
                        <a:rPr lang="en-US" baseline="0" dirty="0" smtClean="0"/>
                        <a:t>Next order contribution is probably eta, but can’t check until SDME calculator bug is 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Expected deviations from SCHC </a:t>
                      </a:r>
                      <a:r>
                        <a:rPr lang="en-US" baseline="0" smtClean="0"/>
                        <a:t>are really small</a:t>
                      </a:r>
                      <a:r>
                        <a:rPr lang="en-US" baseline="0" dirty="0" smtClean="0"/>
                        <a:t>. </a:t>
                      </a:r>
                    </a:p>
                    <a:p>
                      <a:pPr algn="ctr"/>
                      <a:r>
                        <a:rPr lang="en-US" baseline="0" dirty="0" smtClean="0"/>
                        <a:t>Need good acceptance corrections. </a:t>
                      </a:r>
                    </a:p>
                    <a:p>
                      <a:pPr algn="ctr"/>
                      <a:r>
                        <a:rPr lang="en-US" baseline="0" dirty="0" smtClean="0"/>
                        <a:t>Intriguing place to look for something unexpected </a:t>
                      </a:r>
                      <a:r>
                        <a:rPr lang="en-US" baseline="0" dirty="0" err="1" smtClean="0"/>
                        <a:t>pehaps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865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57349"/>
            <a:ext cx="668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took a quick look at the omega and phi SDMEs in the JPAC calculator: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1" y="138704"/>
            <a:ext cx="10515600" cy="818642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Summary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71" y="792902"/>
            <a:ext cx="116853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T</a:t>
            </a:r>
            <a:r>
              <a:rPr lang="en-US" sz="1600" dirty="0" smtClean="0">
                <a:latin typeface="Comic Sans MS" panose="030F0702030302020204" pitchFamily="66" charset="0"/>
              </a:rPr>
              <a:t>he </a:t>
            </a:r>
            <a:r>
              <a:rPr lang="en-US" sz="1600" dirty="0">
                <a:latin typeface="Comic Sans MS" panose="030F0702030302020204" pitchFamily="66" charset="0"/>
              </a:rPr>
              <a:t>rho </a:t>
            </a:r>
            <a:r>
              <a:rPr lang="en-US" sz="1600" dirty="0" smtClean="0">
                <a:latin typeface="Comic Sans MS" panose="030F0702030302020204" pitchFamily="66" charset="0"/>
              </a:rPr>
              <a:t>SDMEs are mainly sensitive to the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and f2 exchanges. 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Relative contributions from the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increase significantly with beam energy. Since the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in the JPAC model is helicity non-flip, any f2 helicity-flip dynamics gets diluted away with increasing beam energy. By 25 GeV, the rho SDMEs would be approximately straight lines that conserve s-channel helicity.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anose="030F0702030302020204" pitchFamily="66" charset="0"/>
              </a:rPr>
              <a:t>A</a:t>
            </a:r>
            <a:r>
              <a:rPr lang="en-US" sz="1600" dirty="0" smtClean="0">
                <a:latin typeface="Comic Sans MS" panose="030F0702030302020204" pitchFamily="66" charset="0"/>
              </a:rPr>
              <a:t>s far as what specific physics might be gleaned: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</a:t>
            </a:r>
            <a:r>
              <a:rPr lang="en-US" sz="1600" dirty="0" err="1" smtClean="0">
                <a:latin typeface="Comic Sans MS" panose="030F0702030302020204" pitchFamily="66" charset="0"/>
              </a:rPr>
              <a:t>i</a:t>
            </a:r>
            <a:r>
              <a:rPr lang="en-US" sz="1600" dirty="0" smtClean="0">
                <a:latin typeface="Comic Sans MS" panose="030F0702030302020204" pitchFamily="66" charset="0"/>
              </a:rPr>
              <a:t>.   one could measure </a:t>
            </a:r>
            <a:r>
              <a:rPr lang="en-US" sz="1600" dirty="0">
                <a:latin typeface="Comic Sans MS" panose="030F0702030302020204" pitchFamily="66" charset="0"/>
              </a:rPr>
              <a:t>the relative strength of the </a:t>
            </a:r>
            <a:r>
              <a:rPr lang="en-US" sz="1600" dirty="0" err="1">
                <a:latin typeface="Comic Sans MS" panose="030F0702030302020204" pitchFamily="66" charset="0"/>
              </a:rPr>
              <a:t>Pomeron</a:t>
            </a:r>
            <a:r>
              <a:rPr lang="en-US" sz="1600" dirty="0">
                <a:latin typeface="Comic Sans MS" panose="030F0702030302020204" pitchFamily="66" charset="0"/>
              </a:rPr>
              <a:t> and f2 </a:t>
            </a:r>
            <a:r>
              <a:rPr lang="en-US" sz="1600" dirty="0" smtClean="0">
                <a:latin typeface="Comic Sans MS" panose="030F0702030302020204" pitchFamily="66" charset="0"/>
              </a:rPr>
              <a:t>exchanges versus beam energy. </a:t>
            </a:r>
            <a:endParaRPr lang="en-US" sz="1600" dirty="0">
              <a:latin typeface="Comic Sans MS" panose="030F0702030302020204" pitchFamily="66" charset="0"/>
            </a:endParaRPr>
          </a:p>
          <a:p>
            <a:pPr algn="ctr"/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ii.  if errors at the level of +-0.01 can be achieved, we could constrain the helicity flip parameters of the gamma-f2- 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rho vertices.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(The helicity flip strengths seem to be additive, possibly making it meaningless to vary the f2 and    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versions of beta_1or2 simultaneously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  <a:r>
              <a:rPr lang="en-US" sz="1600" dirty="0" smtClean="0">
                <a:latin typeface="Comic Sans MS" panose="030F0702030302020204" pitchFamily="66" charset="0"/>
              </a:rPr>
              <a:t>Before </a:t>
            </a:r>
            <a:r>
              <a:rPr lang="en-US" sz="1600" dirty="0">
                <a:latin typeface="Comic Sans MS" panose="030F0702030302020204" pitchFamily="66" charset="0"/>
              </a:rPr>
              <a:t>one could </a:t>
            </a:r>
            <a:r>
              <a:rPr lang="en-US" sz="1600" dirty="0" smtClean="0">
                <a:latin typeface="Comic Sans MS" panose="030F0702030302020204" pitchFamily="66" charset="0"/>
              </a:rPr>
              <a:t>search for subtle </a:t>
            </a:r>
            <a:r>
              <a:rPr lang="en-US" sz="1600" dirty="0">
                <a:latin typeface="Comic Sans MS" panose="030F0702030302020204" pitchFamily="66" charset="0"/>
              </a:rPr>
              <a:t>deviations from a non-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    standard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, it seems one would need rho SDME data over a range of beam energies, or to include omega and/or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   phi SDMEs in the fits.)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3 </a:t>
            </a:r>
            <a:r>
              <a:rPr lang="en-US" sz="1600" dirty="0" err="1" smtClean="0">
                <a:latin typeface="Comic Sans MS" panose="030F0702030302020204" pitchFamily="66" charset="0"/>
              </a:rPr>
              <a:t>unpolarized</a:t>
            </a:r>
            <a:r>
              <a:rPr lang="en-US" sz="1600" dirty="0" smtClean="0">
                <a:latin typeface="Comic Sans MS" panose="030F0702030302020204" pitchFamily="66" charset="0"/>
              </a:rPr>
              <a:t> SDMES appear to contain qualitatively similar information to the 6 polarized SDMEs. Although the redundancy and error cancellation in the polarized SDMEs is valuable, the </a:t>
            </a:r>
            <a:r>
              <a:rPr lang="en-US" sz="1600" dirty="0" err="1" smtClean="0">
                <a:latin typeface="Comic Sans MS" panose="030F0702030302020204" pitchFamily="66" charset="0"/>
              </a:rPr>
              <a:t>unpolarized</a:t>
            </a:r>
            <a:r>
              <a:rPr lang="en-US" sz="1600" dirty="0" smtClean="0">
                <a:latin typeface="Comic Sans MS" panose="030F0702030302020204" pitchFamily="66" charset="0"/>
              </a:rPr>
              <a:t> SDMEs are perhaps a way to constrain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and f2 parameters over </a:t>
            </a:r>
            <a:r>
              <a:rPr lang="en-US" sz="1600" dirty="0">
                <a:latin typeface="Comic Sans MS" panose="030F0702030302020204" pitchFamily="66" charset="0"/>
              </a:rPr>
              <a:t>the </a:t>
            </a:r>
            <a:r>
              <a:rPr lang="en-US" sz="1600" dirty="0" smtClean="0">
                <a:latin typeface="Comic Sans MS" panose="030F0702030302020204" pitchFamily="66" charset="0"/>
              </a:rPr>
              <a:t>wider </a:t>
            </a:r>
            <a:r>
              <a:rPr lang="en-US" sz="1600" dirty="0" err="1" smtClean="0">
                <a:latin typeface="Comic Sans MS" panose="030F0702030302020204" pitchFamily="66" charset="0"/>
              </a:rPr>
              <a:t>GlueX</a:t>
            </a:r>
            <a:r>
              <a:rPr lang="en-US" sz="1600" dirty="0" smtClean="0">
                <a:latin typeface="Comic Sans MS" panose="030F0702030302020204" pitchFamily="66" charset="0"/>
              </a:rPr>
              <a:t> beam </a:t>
            </a:r>
            <a:r>
              <a:rPr lang="en-US" sz="1600" dirty="0">
                <a:latin typeface="Comic Sans MS" panose="030F0702030302020204" pitchFamily="66" charset="0"/>
              </a:rPr>
              <a:t>energy range 6-12 GeV.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nominally “Natural” linear combination of SDMEs seems to contain unsuppressed contributions from the small, unnatural a2 and pi exchanges.  (So either I screwed up, or the beam energy isn’t high enough for the Natural projection to work well. The Unnatural version didn’t look too bad, </a:t>
            </a:r>
            <a:r>
              <a:rPr lang="en-US" sz="1600" dirty="0" err="1" smtClean="0">
                <a:latin typeface="Comic Sans MS" panose="030F0702030302020204" pitchFamily="66" charset="0"/>
              </a:rPr>
              <a:t>ie</a:t>
            </a:r>
            <a:r>
              <a:rPr lang="en-US" sz="1600" dirty="0" smtClean="0">
                <a:latin typeface="Comic Sans MS" panose="030F0702030302020204" pitchFamily="66" charset="0"/>
              </a:rPr>
              <a:t>, relatively small.)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285795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1299" y="982584"/>
            <a:ext cx="112500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Wish list to discuss with Vincent: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There’s no output if I set eta coupling constant to 0. Can you fix? </a:t>
            </a:r>
            <a:r>
              <a:rPr lang="en-US" b="1" dirty="0" smtClean="0">
                <a:solidFill>
                  <a:srgbClr val="FF0000"/>
                </a:solidFill>
              </a:rPr>
              <a:t>Sent 9/15/19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add </a:t>
            </a:r>
            <a:r>
              <a:rPr lang="en-US" dirty="0" err="1" smtClean="0"/>
              <a:t>dsigma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so we can understand the complementarity between SDMEs and </a:t>
            </a:r>
            <a:r>
              <a:rPr lang="en-US" dirty="0" err="1" smtClean="0"/>
              <a:t>xsects</a:t>
            </a:r>
            <a:r>
              <a:rPr lang="en-US" dirty="0" smtClean="0"/>
              <a:t> for determining the </a:t>
            </a:r>
          </a:p>
          <a:p>
            <a:r>
              <a:rPr lang="en-US" dirty="0" smtClean="0"/>
              <a:t>f2 and </a:t>
            </a:r>
            <a:r>
              <a:rPr lang="en-US" dirty="0" err="1" smtClean="0"/>
              <a:t>Pomeron</a:t>
            </a:r>
            <a:r>
              <a:rPr lang="en-US" dirty="0" smtClean="0"/>
              <a:t> parameters?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are the SDMEs generally so much larger in the GJ frame? Are we throwing out the baby with the bathwater by</a:t>
            </a:r>
          </a:p>
          <a:p>
            <a:r>
              <a:rPr lang="en-US" dirty="0"/>
              <a:t>s</a:t>
            </a:r>
            <a:r>
              <a:rPr lang="en-US" dirty="0" smtClean="0"/>
              <a:t>ticking to the helicity frame?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943" y="200341"/>
            <a:ext cx="6610906" cy="6338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2" y="1932495"/>
            <a:ext cx="333803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A.’s data (red) show </a:t>
            </a:r>
          </a:p>
          <a:p>
            <a:r>
              <a:rPr lang="en-US" dirty="0" smtClean="0"/>
              <a:t>good agreement with the JPAC </a:t>
            </a:r>
          </a:p>
          <a:p>
            <a:r>
              <a:rPr lang="en-US" dirty="0"/>
              <a:t>m</a:t>
            </a:r>
            <a:r>
              <a:rPr lang="en-US" dirty="0" smtClean="0"/>
              <a:t>odel up to –t ~ 0.4-0.5 . </a:t>
            </a:r>
          </a:p>
          <a:p>
            <a:endParaRPr lang="en-US" dirty="0"/>
          </a:p>
          <a:p>
            <a:r>
              <a:rPr lang="en-US" dirty="0" smtClean="0"/>
              <a:t>This is from his MENU conference</a:t>
            </a:r>
          </a:p>
          <a:p>
            <a:r>
              <a:rPr lang="en-US" dirty="0" smtClean="0"/>
              <a:t>proceedings </a:t>
            </a:r>
            <a:r>
              <a:rPr lang="en-US" dirty="0"/>
              <a:t>at </a:t>
            </a:r>
            <a:endParaRPr lang="en-US" dirty="0" smtClean="0"/>
          </a:p>
          <a:p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halldweb.jlab.org/doc-private/</a:t>
            </a:r>
          </a:p>
          <a:p>
            <a:r>
              <a:rPr lang="en-US" sz="1400" dirty="0" err="1" smtClean="0">
                <a:hlinkClick r:id="rId3"/>
              </a:rPr>
              <a:t>DocDB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err="1" smtClean="0">
                <a:hlinkClick r:id="rId3"/>
              </a:rPr>
              <a:t>ShowDocument?docid</a:t>
            </a:r>
            <a:r>
              <a:rPr lang="en-US" sz="1400" dirty="0" smtClean="0">
                <a:hlinkClick r:id="rId3"/>
              </a:rPr>
              <a:t>=4134</a:t>
            </a:r>
            <a:r>
              <a:rPr lang="en-US" sz="1400" dirty="0" smtClean="0"/>
              <a:t> 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111" y="512745"/>
            <a:ext cx="5676646" cy="5497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751" y="615409"/>
            <a:ext cx="58999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working on the “light meson results” talk for Hadron 2019, I wondered what physics we can extract from Alexander A’s precise rho SDMEs </a:t>
            </a:r>
            <a:r>
              <a:rPr lang="en-US" dirty="0"/>
              <a:t>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halldweb.jlab.org/doc-private/DocDB/ShowDocument?docid=4134</a:t>
            </a:r>
            <a:r>
              <a:rPr lang="en-US" dirty="0" smtClean="0"/>
              <a:t> . </a:t>
            </a:r>
          </a:p>
          <a:p>
            <a:endParaRPr lang="en-US" dirty="0"/>
          </a:p>
          <a:p>
            <a:r>
              <a:rPr lang="en-US" dirty="0" smtClean="0"/>
              <a:t> The JPAC paper </a:t>
            </a:r>
            <a:r>
              <a:rPr lang="en-US" b="1" dirty="0" smtClean="0"/>
              <a:t>PRD </a:t>
            </a:r>
            <a:r>
              <a:rPr lang="en-US" b="1" dirty="0"/>
              <a:t>97, 094003 (2018</a:t>
            </a:r>
            <a:r>
              <a:rPr lang="en-US" b="1" dirty="0" smtClean="0"/>
              <a:t>)</a:t>
            </a:r>
            <a:r>
              <a:rPr lang="en-US" dirty="0" smtClean="0"/>
              <a:t> is quite detailed, but there’s no plot to indicate what the dominant contributions are</a:t>
            </a:r>
            <a:r>
              <a:rPr lang="en-US" dirty="0"/>
              <a:t> </a:t>
            </a:r>
            <a:r>
              <a:rPr lang="en-US" dirty="0" smtClean="0"/>
              <a:t>for the rho. There is also no simple explanation why the SDMEs are so different for the omega, rho, and phi even though they’re all J</a:t>
            </a:r>
            <a:r>
              <a:rPr lang="en-US" baseline="30000" dirty="0" smtClean="0"/>
              <a:t>PC</a:t>
            </a:r>
            <a:r>
              <a:rPr lang="en-US" dirty="0" smtClean="0"/>
              <a:t> = 1</a:t>
            </a:r>
            <a:r>
              <a:rPr lang="en-US" baseline="30000" dirty="0" smtClean="0"/>
              <a:t>--</a:t>
            </a:r>
            <a:r>
              <a:rPr lang="en-US" dirty="0" smtClean="0"/>
              <a:t> mesons. (See plot on right. Different radiative decay widths at the gamma-X-Vector vertices play an important role, but are only part of the story.) 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Fortunately, we have Vincent’s wonderful calculator at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cgl.soic.indiana.edu/jpac/sdme.php#simu</a:t>
            </a:r>
            <a:r>
              <a:rPr lang="en-US" dirty="0" smtClean="0"/>
              <a:t> . </a:t>
            </a:r>
            <a:endParaRPr lang="en-US" dirty="0"/>
          </a:p>
          <a:p>
            <a:pPr algn="ctr"/>
            <a:endParaRPr lang="en-US" dirty="0"/>
          </a:p>
          <a:p>
            <a:r>
              <a:rPr lang="en-US" dirty="0" smtClean="0"/>
              <a:t>In the following slides, I’ll examine the sensitivities of the rho SDMEs</a:t>
            </a:r>
            <a:r>
              <a:rPr lang="en-US" dirty="0"/>
              <a:t> </a:t>
            </a:r>
            <a:r>
              <a:rPr lang="en-US" dirty="0" smtClean="0"/>
              <a:t>at 8.5 GeV.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09" y="27573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9 rho SDMEs</a:t>
            </a:r>
            <a:br>
              <a:rPr lang="en-US" dirty="0" smtClean="0"/>
            </a:br>
            <a:r>
              <a:rPr lang="en-US" dirty="0" smtClean="0"/>
              <a:t>(setting the upper vertex couplings to 0, </a:t>
            </a:r>
            <a:br>
              <a:rPr lang="en-US" dirty="0" smtClean="0"/>
            </a:br>
            <a:r>
              <a:rPr lang="en-US" dirty="0" smtClean="0"/>
              <a:t>one at a time)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36383"/>
              </p:ext>
            </p:extLst>
          </p:nvPr>
        </p:nvGraphicFramePr>
        <p:xfrm>
          <a:off x="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079976"/>
              </p:ext>
            </p:extLst>
          </p:nvPr>
        </p:nvGraphicFramePr>
        <p:xfrm>
          <a:off x="684276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49770"/>
              </p:ext>
            </p:extLst>
          </p:nvPr>
        </p:nvGraphicFramePr>
        <p:xfrm>
          <a:off x="2975065" y="315087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7182926" y="1853564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4925" y="1771921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1155" y="5004435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297870"/>
              </p:ext>
            </p:extLst>
          </p:nvPr>
        </p:nvGraphicFramePr>
        <p:xfrm>
          <a:off x="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201251"/>
              </p:ext>
            </p:extLst>
          </p:nvPr>
        </p:nvGraphicFramePr>
        <p:xfrm>
          <a:off x="684276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78184"/>
              </p:ext>
            </p:extLst>
          </p:nvPr>
        </p:nvGraphicFramePr>
        <p:xfrm>
          <a:off x="3040380" y="315087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362041" y="4944221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5583" y="1864652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240" y="1853565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61879"/>
              </p:ext>
            </p:extLst>
          </p:nvPr>
        </p:nvGraphicFramePr>
        <p:xfrm>
          <a:off x="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695188"/>
              </p:ext>
            </p:extLst>
          </p:nvPr>
        </p:nvGraphicFramePr>
        <p:xfrm>
          <a:off x="6842760" y="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269495"/>
              </p:ext>
            </p:extLst>
          </p:nvPr>
        </p:nvGraphicFramePr>
        <p:xfrm>
          <a:off x="2931523" y="315087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285841" y="6427874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1155" y="1771921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154" y="364532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09" y="275734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The 3+3 rho (Un)Natural SDMEs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48940"/>
              </p:ext>
            </p:extLst>
          </p:nvPr>
        </p:nvGraphicFramePr>
        <p:xfrm>
          <a:off x="613525" y="1621617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9399"/>
              </p:ext>
            </p:extLst>
          </p:nvPr>
        </p:nvGraphicFramePr>
        <p:xfrm>
          <a:off x="6358544" y="1621617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917" y="5521146"/>
            <a:ext cx="11652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not sure what it means that the unnatural a2 and pi exchanges are making a small contribution to this </a:t>
            </a:r>
          </a:p>
          <a:p>
            <a:r>
              <a:rPr lang="en-US" dirty="0" smtClean="0"/>
              <a:t>supposedly “Natural” linear combination. Does it mean the energy isn’t high enough, or a bug, or …?  </a:t>
            </a:r>
          </a:p>
          <a:p>
            <a:endParaRPr lang="en-US" dirty="0" smtClean="0"/>
          </a:p>
          <a:p>
            <a:r>
              <a:rPr lang="en-US" dirty="0" smtClean="0"/>
              <a:t>The “Unnatural” plot is nicely small, but one can see that the </a:t>
            </a:r>
            <a:r>
              <a:rPr lang="en-US" dirty="0" err="1" smtClean="0"/>
              <a:t>Pomeron</a:t>
            </a:r>
            <a:r>
              <a:rPr lang="en-US" dirty="0" smtClean="0"/>
              <a:t> is making an unexpectedly significant contribution.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71469"/>
              </p:ext>
            </p:extLst>
          </p:nvPr>
        </p:nvGraphicFramePr>
        <p:xfrm>
          <a:off x="502689" y="153849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722402"/>
              </p:ext>
            </p:extLst>
          </p:nvPr>
        </p:nvGraphicFramePr>
        <p:xfrm>
          <a:off x="6321598" y="153849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210036"/>
              </p:ext>
            </p:extLst>
          </p:nvPr>
        </p:nvGraphicFramePr>
        <p:xfrm>
          <a:off x="576580" y="1575436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78119"/>
              </p:ext>
            </p:extLst>
          </p:nvPr>
        </p:nvGraphicFramePr>
        <p:xfrm>
          <a:off x="6238470" y="1575436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09" y="27573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9 rho SDMEs</a:t>
            </a:r>
            <a:br>
              <a:rPr lang="en-US" dirty="0" smtClean="0"/>
            </a:br>
            <a:r>
              <a:rPr lang="en-US" dirty="0" smtClean="0"/>
              <a:t>(setting the Beta^f2_1 or Beta^f2_2 coupling to 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812106"/>
              </p:ext>
            </p:extLst>
          </p:nvPr>
        </p:nvGraphicFramePr>
        <p:xfrm>
          <a:off x="242752" y="26915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006551"/>
              </p:ext>
            </p:extLst>
          </p:nvPr>
        </p:nvGraphicFramePr>
        <p:xfrm>
          <a:off x="6617425" y="26915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29518"/>
              </p:ext>
            </p:extLst>
          </p:nvPr>
        </p:nvGraphicFramePr>
        <p:xfrm>
          <a:off x="3534591" y="3014345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2046" y="1297577"/>
            <a:ext cx="18576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Sensitive to beta1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94" y="1797312"/>
            <a:ext cx="7315200" cy="4114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40841" y="3696645"/>
            <a:ext cx="3252330" cy="378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0841" y="4124938"/>
            <a:ext cx="3252330" cy="378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6243" y="2946771"/>
            <a:ext cx="2677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Ignoring the gamma-X</a:t>
            </a:r>
            <a:r>
              <a:rPr lang="en-US" sz="1600" dirty="0">
                <a:sym typeface="Wingdings" panose="05000000000000000000" pitchFamily="2" charset="2"/>
              </a:rPr>
              <a:t>-</a:t>
            </a:r>
            <a:r>
              <a:rPr lang="en-US" sz="1600" dirty="0" smtClean="0"/>
              <a:t>omega </a:t>
            </a:r>
            <a:r>
              <a:rPr lang="en-US" sz="1600" dirty="0"/>
              <a:t>and </a:t>
            </a:r>
            <a:r>
              <a:rPr lang="en-US" sz="1600" dirty="0" smtClean="0"/>
              <a:t>gamma</a:t>
            </a:r>
            <a:r>
              <a:rPr lang="en-US" sz="1600" dirty="0" smtClean="0">
                <a:sym typeface="Wingdings" panose="05000000000000000000" pitchFamily="2" charset="2"/>
              </a:rPr>
              <a:t>-X-phi</a:t>
            </a:r>
            <a:r>
              <a:rPr lang="en-US" sz="1600" dirty="0" smtClean="0"/>
              <a:t> </a:t>
            </a:r>
            <a:r>
              <a:rPr lang="en-US" sz="1600" dirty="0"/>
              <a:t>vertex couplings, it looks like there are </a:t>
            </a:r>
            <a:r>
              <a:rPr lang="en-US" sz="1600" dirty="0" smtClean="0"/>
              <a:t>31 parameters</a:t>
            </a:r>
            <a:r>
              <a:rPr lang="en-US" sz="1600" dirty="0"/>
              <a:t> </a:t>
            </a:r>
            <a:r>
              <a:rPr lang="en-US" sz="1600" dirty="0" smtClean="0"/>
              <a:t>potentially affecting rho production.</a:t>
            </a:r>
          </a:p>
          <a:p>
            <a:pPr algn="ctr"/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80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48654"/>
              </p:ext>
            </p:extLst>
          </p:nvPr>
        </p:nvGraphicFramePr>
        <p:xfrm>
          <a:off x="286295" y="382361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845884"/>
              </p:ext>
            </p:extLst>
          </p:nvPr>
        </p:nvGraphicFramePr>
        <p:xfrm>
          <a:off x="6521631" y="382361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543255"/>
              </p:ext>
            </p:extLst>
          </p:nvPr>
        </p:nvGraphicFramePr>
        <p:xfrm>
          <a:off x="3534592" y="3075622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57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669018"/>
              </p:ext>
            </p:extLst>
          </p:nvPr>
        </p:nvGraphicFramePr>
        <p:xfrm>
          <a:off x="286294" y="258763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180758"/>
              </p:ext>
            </p:extLst>
          </p:nvPr>
        </p:nvGraphicFramePr>
        <p:xfrm>
          <a:off x="6469380" y="277858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026308"/>
              </p:ext>
            </p:extLst>
          </p:nvPr>
        </p:nvGraphicFramePr>
        <p:xfrm>
          <a:off x="3473631" y="3014345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95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709" y="2757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9 rho SDMEs</a:t>
            </a:r>
            <a:br>
              <a:rPr lang="en-US" dirty="0" smtClean="0"/>
            </a:br>
            <a:r>
              <a:rPr lang="en-US" dirty="0" smtClean="0"/>
              <a:t>(setting the Beta^Pomeron_2 coupling to 0.5)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247032"/>
              </p:ext>
            </p:extLst>
          </p:nvPr>
        </p:nvGraphicFramePr>
        <p:xfrm>
          <a:off x="173083" y="460738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392189"/>
              </p:ext>
            </p:extLst>
          </p:nvPr>
        </p:nvGraphicFramePr>
        <p:xfrm>
          <a:off x="6286500" y="460738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794181"/>
              </p:ext>
            </p:extLst>
          </p:nvPr>
        </p:nvGraphicFramePr>
        <p:xfrm>
          <a:off x="3261360" y="315087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80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63667"/>
              </p:ext>
            </p:extLst>
          </p:nvPr>
        </p:nvGraphicFramePr>
        <p:xfrm>
          <a:off x="181792" y="45203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79320"/>
              </p:ext>
            </p:extLst>
          </p:nvPr>
        </p:nvGraphicFramePr>
        <p:xfrm>
          <a:off x="6312626" y="45203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68911"/>
              </p:ext>
            </p:extLst>
          </p:nvPr>
        </p:nvGraphicFramePr>
        <p:xfrm>
          <a:off x="3360420" y="3014345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10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43886"/>
              </p:ext>
            </p:extLst>
          </p:nvPr>
        </p:nvGraphicFramePr>
        <p:xfrm>
          <a:off x="112122" y="408487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694215"/>
              </p:ext>
            </p:extLst>
          </p:nvPr>
        </p:nvGraphicFramePr>
        <p:xfrm>
          <a:off x="6338751" y="408487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29230"/>
              </p:ext>
            </p:extLst>
          </p:nvPr>
        </p:nvGraphicFramePr>
        <p:xfrm>
          <a:off x="3334295" y="3150870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07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75" y="165455"/>
            <a:ext cx="11739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" y="2401483"/>
            <a:ext cx="5852667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583" y="2755900"/>
            <a:ext cx="6400800" cy="3600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296" y="353833"/>
            <a:ext cx="11451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en-US" dirty="0" smtClean="0"/>
              <a:t>chose not to play with any lower vertex (</a:t>
            </a:r>
            <a:r>
              <a:rPr lang="en-US" dirty="0" err="1" smtClean="0"/>
              <a:t>ie</a:t>
            </a:r>
            <a:r>
              <a:rPr lang="en-US" dirty="0" smtClean="0"/>
              <a:t>, N-N-meson) couplings, nor with any </a:t>
            </a:r>
            <a:r>
              <a:rPr lang="en-US" dirty="0" err="1" smtClean="0"/>
              <a:t>Regge</a:t>
            </a:r>
            <a:r>
              <a:rPr lang="en-US" dirty="0" smtClean="0"/>
              <a:t> trajectory parameters, nor with the b parameters that determine the slopes of the differential cross section </a:t>
            </a:r>
            <a:r>
              <a:rPr lang="en-US" dirty="0" err="1" smtClean="0"/>
              <a:t>dsigma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. </a:t>
            </a:r>
          </a:p>
          <a:p>
            <a:endParaRPr lang="en-US" dirty="0"/>
          </a:p>
          <a:p>
            <a:r>
              <a:rPr lang="en-US" dirty="0" smtClean="0"/>
              <a:t>To see which exchanges were most important, I set </a:t>
            </a:r>
            <a:r>
              <a:rPr lang="en-US" dirty="0"/>
              <a:t>the upper vertex </a:t>
            </a:r>
            <a:r>
              <a:rPr lang="en-US" dirty="0" err="1"/>
              <a:t>gamma+meson</a:t>
            </a:r>
            <a:r>
              <a:rPr lang="en-US" dirty="0" err="1" smtClean="0">
                <a:sym typeface="Wingdings" panose="05000000000000000000" pitchFamily="2" charset="2"/>
              </a:rPr>
              <a:t>rho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/>
              <a:t>couplings to 0</a:t>
            </a:r>
            <a:r>
              <a:rPr lang="en-US" dirty="0" smtClean="0"/>
              <a:t> </a:t>
            </a:r>
            <a:r>
              <a:rPr lang="en-US" dirty="0"/>
              <a:t>for the each of the contributions in turn. </a:t>
            </a:r>
            <a:r>
              <a:rPr lang="en-US" dirty="0" smtClean="0"/>
              <a:t> (These are the beta parameters which have a meson subscript, marked in yellow below.)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8123" y="4236659"/>
            <a:ext cx="1578860" cy="43542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8123" y="3474414"/>
            <a:ext cx="1578860" cy="35286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16183" y="3500846"/>
            <a:ext cx="1578860" cy="20869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65831" y="4114739"/>
            <a:ext cx="1578860" cy="24384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65831" y="4763774"/>
            <a:ext cx="1578860" cy="24384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19116"/>
              </p:ext>
            </p:extLst>
          </p:nvPr>
        </p:nvGraphicFramePr>
        <p:xfrm>
          <a:off x="3458325" y="1192588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43344" y="4899718"/>
            <a:ext cx="1181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all SDME’s were impacted similarly, I show only one representative above. (See Backups for all the plots.) For this particular SDME, helicity conservation in the s-channel would be denoted by a horizontal line at 0 . The following statements apply to all 9 rho SDME’s: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91" y="522863"/>
            <a:ext cx="94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plot of a typical rho SDME after setting the upper vertex couplings to zero (one at a time): 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1979699" y="2939395"/>
            <a:ext cx="1432589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60002" y="293939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86583" y="3042417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344" y="5603330"/>
            <a:ext cx="1167869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dominant contributions are from natural parity exchange from the </a:t>
            </a:r>
            <a:r>
              <a:rPr lang="en-US" sz="1600" dirty="0" err="1"/>
              <a:t>Pomeron</a:t>
            </a:r>
            <a:r>
              <a:rPr lang="en-US" sz="1600" dirty="0"/>
              <a:t> and f2 . We are very insensitive to other contributions.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The f2 exchange (see “No </a:t>
            </a:r>
            <a:r>
              <a:rPr lang="en-US" sz="1600" dirty="0" err="1"/>
              <a:t>Pomeron</a:t>
            </a:r>
            <a:r>
              <a:rPr lang="en-US" sz="1600" dirty="0"/>
              <a:t>” curve) tends to break SCHC much more than the </a:t>
            </a:r>
            <a:r>
              <a:rPr lang="en-US" sz="1600" dirty="0" err="1"/>
              <a:t>Pomeron</a:t>
            </a:r>
            <a:r>
              <a:rPr lang="en-US" sz="1600" dirty="0"/>
              <a:t> (see “No f2” curve). </a:t>
            </a:r>
            <a:r>
              <a:rPr lang="en-US" sz="1600" dirty="0" smtClean="0"/>
              <a:t> Under the JPAC assumptions about the helicity structure of the </a:t>
            </a:r>
            <a:r>
              <a:rPr lang="en-US" sz="1600" dirty="0" err="1" smtClean="0"/>
              <a:t>Pomeron</a:t>
            </a:r>
            <a:r>
              <a:rPr lang="en-US" sz="1600" dirty="0" smtClean="0"/>
              <a:t>, the latter’s role is to dilute the SCHC-violating effects of the f2.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One thing we can learn from rho SDME data is the relative strength of the </a:t>
            </a:r>
            <a:r>
              <a:rPr lang="en-US" sz="1600" i="1" dirty="0" err="1"/>
              <a:t>Pomeron</a:t>
            </a:r>
            <a:r>
              <a:rPr lang="en-US" sz="1600" i="1" dirty="0"/>
              <a:t> and f2 exchanges at this beam energy.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19116"/>
              </p:ext>
            </p:extLst>
          </p:nvPr>
        </p:nvGraphicFramePr>
        <p:xfrm>
          <a:off x="3458325" y="1192588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43344" y="4899718"/>
            <a:ext cx="1181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all SDME’s were impacted similarly, I show only one representative above. (See Backups for all.) For this particular SDME, helicity conservation in the s-channel would be denoted by a horizontal line at 0 . The following statements apply to all 9 rho SDME’s: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491" y="522863"/>
            <a:ext cx="947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 plot of a typical rho SDME after setting the upper vertex couplings to zero (one at a time): 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1979699" y="2939395"/>
            <a:ext cx="1432589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60002" y="293939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SCHC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86583" y="3042417"/>
            <a:ext cx="3721301" cy="16328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052537" y="3467936"/>
            <a:ext cx="297001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online calculator gives NAN when I turn off the eta couplings, so there’s no curve for “no eta”.  The contribution will probably be smaller than pi exchange. I’ll compile a wish list and send it to Vincent.   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43344" y="5603330"/>
            <a:ext cx="1167869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dominant contributions are from natural parity exchange from the </a:t>
            </a:r>
            <a:r>
              <a:rPr lang="en-US" sz="1600" dirty="0" err="1"/>
              <a:t>Pomeron</a:t>
            </a:r>
            <a:r>
              <a:rPr lang="en-US" sz="1600" dirty="0"/>
              <a:t> and f2 . </a:t>
            </a:r>
            <a:r>
              <a:rPr lang="en-US" sz="1600" dirty="0" smtClean="0"/>
              <a:t>This is a huge simplification.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The f2 exchange (see “No </a:t>
            </a:r>
            <a:r>
              <a:rPr lang="en-US" sz="1600" dirty="0" err="1"/>
              <a:t>Pomeron</a:t>
            </a:r>
            <a:r>
              <a:rPr lang="en-US" sz="1600" dirty="0"/>
              <a:t>” curve) tends to break SCHC much more than the </a:t>
            </a:r>
            <a:r>
              <a:rPr lang="en-US" sz="1600" dirty="0" err="1"/>
              <a:t>Pomeron</a:t>
            </a:r>
            <a:r>
              <a:rPr lang="en-US" sz="1600" dirty="0"/>
              <a:t> (see “No f2” curve). </a:t>
            </a:r>
            <a:r>
              <a:rPr lang="en-US" sz="1600" dirty="0" smtClean="0"/>
              <a:t> Under the JPAC assumptions about the helicity structure of the </a:t>
            </a:r>
            <a:r>
              <a:rPr lang="en-US" sz="1600" dirty="0" err="1" smtClean="0"/>
              <a:t>Pomeron</a:t>
            </a:r>
            <a:r>
              <a:rPr lang="en-US" sz="1600" dirty="0" smtClean="0"/>
              <a:t>, the latter’s role is to dilute the SCHC-violating effects of the f2.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One thing we can learn from rho SDME data is the relative strength of the </a:t>
            </a:r>
            <a:r>
              <a:rPr lang="en-US" sz="1600" i="1" dirty="0" err="1"/>
              <a:t>Pomeron</a:t>
            </a:r>
            <a:r>
              <a:rPr lang="en-US" sz="1600" i="1" dirty="0"/>
              <a:t> and f2 exchanges at this beam energy.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45" y="371021"/>
            <a:ext cx="5514166" cy="5981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24902" y="969219"/>
            <a:ext cx="37743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Oh, </a:t>
            </a:r>
            <a:r>
              <a:rPr lang="en-US" dirty="0" err="1" smtClean="0"/>
              <a:t>Titov</a:t>
            </a:r>
            <a:r>
              <a:rPr lang="en-US" dirty="0" smtClean="0"/>
              <a:t>, and Lee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arxiv.org/abs/nucl-th/0006057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13" y="1306286"/>
            <a:ext cx="59756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omega total </a:t>
            </a:r>
            <a:r>
              <a:rPr lang="en-US" dirty="0" err="1" smtClean="0"/>
              <a:t>photoproduction</a:t>
            </a:r>
            <a:r>
              <a:rPr lang="en-US" dirty="0"/>
              <a:t> </a:t>
            </a:r>
            <a:r>
              <a:rPr lang="en-US" dirty="0" err="1" smtClean="0"/>
              <a:t>xsect</a:t>
            </a:r>
            <a:r>
              <a:rPr lang="en-US" dirty="0" smtClean="0"/>
              <a:t>, the </a:t>
            </a:r>
            <a:r>
              <a:rPr lang="en-US" dirty="0" err="1" smtClean="0"/>
              <a:t>GlueX</a:t>
            </a:r>
            <a:r>
              <a:rPr lang="en-US" dirty="0" smtClean="0"/>
              <a:t> invariant mass region of W ~ 4 lies between the low energy dominance of pi exchange and the high energy dominance of </a:t>
            </a:r>
            <a:r>
              <a:rPr lang="en-US" dirty="0" err="1" smtClean="0"/>
              <a:t>Pomeron</a:t>
            </a:r>
            <a:r>
              <a:rPr lang="en-US" dirty="0" smtClean="0"/>
              <a:t> exchange. </a:t>
            </a:r>
          </a:p>
          <a:p>
            <a:endParaRPr lang="en-US" dirty="0" smtClean="0"/>
          </a:p>
          <a:p>
            <a:r>
              <a:rPr lang="en-US" dirty="0" smtClean="0"/>
              <a:t>I haven’t found a corresponding plot for rho </a:t>
            </a:r>
            <a:r>
              <a:rPr lang="en-US" dirty="0" err="1" smtClean="0"/>
              <a:t>photoproduction</a:t>
            </a:r>
            <a:r>
              <a:rPr lang="en-US" dirty="0" smtClean="0"/>
              <a:t>, but </a:t>
            </a:r>
            <a:r>
              <a:rPr lang="en-US" dirty="0" err="1" smtClean="0"/>
              <a:t>Donnachie</a:t>
            </a:r>
            <a:r>
              <a:rPr lang="en-US" dirty="0" smtClean="0"/>
              <a:t> and </a:t>
            </a:r>
            <a:r>
              <a:rPr lang="en-US" dirty="0" err="1" smtClean="0"/>
              <a:t>Landschoff</a:t>
            </a:r>
            <a:r>
              <a:rPr lang="en-US" dirty="0" smtClean="0"/>
              <a:t> in PLB 348 (1995) 213-218 confirm that the </a:t>
            </a:r>
            <a:r>
              <a:rPr lang="en-US" dirty="0" err="1" smtClean="0"/>
              <a:t>Pomeron</a:t>
            </a:r>
            <a:r>
              <a:rPr lang="en-US" dirty="0" smtClean="0"/>
              <a:t> contribution to the total rho cross section rises slowly with energy (s^0.08) while the meson contributions drop steeply with energy (s^-0.45).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t seems </a:t>
            </a:r>
            <a:r>
              <a:rPr lang="en-US" dirty="0" err="1" smtClean="0"/>
              <a:t>GlueX</a:t>
            </a:r>
            <a:r>
              <a:rPr lang="en-US" dirty="0" smtClean="0"/>
              <a:t> is in an interesting, transitional regime where vector meson </a:t>
            </a:r>
            <a:r>
              <a:rPr lang="en-US" dirty="0" err="1" smtClean="0"/>
              <a:t>photoproduction</a:t>
            </a:r>
            <a:r>
              <a:rPr lang="en-US" dirty="0" smtClean="0"/>
              <a:t> measurements can constrain both the dominant </a:t>
            </a:r>
            <a:r>
              <a:rPr lang="en-US" dirty="0" err="1" smtClean="0"/>
              <a:t>Regge</a:t>
            </a:r>
            <a:r>
              <a:rPr lang="en-US" dirty="0" smtClean="0"/>
              <a:t> exchanges as well as the </a:t>
            </a:r>
            <a:r>
              <a:rPr lang="en-US" dirty="0" err="1" smtClean="0"/>
              <a:t>Pomeron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24901" y="2490747"/>
            <a:ext cx="469865" cy="1950623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2394" y="1985555"/>
            <a:ext cx="476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62025" y="2612902"/>
            <a:ext cx="10403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Pomeron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3233"/>
            <a:ext cx="1150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“sufficiently high energies”, the following linear combinations of the SDMEs can project out the Natural and Unnatural</a:t>
            </a:r>
          </a:p>
          <a:p>
            <a:r>
              <a:rPr lang="en-US" dirty="0" smtClean="0"/>
              <a:t> exchange contributions in 3+3 terms: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1" y="879564"/>
            <a:ext cx="3909676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6422" y="11937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[Mat18a] </a:t>
            </a:r>
            <a:br>
              <a:rPr lang="en-US" sz="1400" dirty="0" smtClean="0"/>
            </a:br>
            <a:r>
              <a:rPr lang="en-US" sz="1400" dirty="0" smtClean="0"/>
              <a:t>V. Mathieu, et al (JPAC), </a:t>
            </a:r>
            <a:br>
              <a:rPr lang="en-US" sz="1400" dirty="0" smtClean="0"/>
            </a:br>
            <a:r>
              <a:rPr lang="en-US" sz="1400" dirty="0" smtClean="0"/>
              <a:t>``Vector Meson </a:t>
            </a:r>
            <a:r>
              <a:rPr lang="en-US" sz="1400" dirty="0" err="1" smtClean="0"/>
              <a:t>Photoproduction</a:t>
            </a:r>
            <a:r>
              <a:rPr lang="en-US" sz="1400" dirty="0" smtClean="0"/>
              <a:t> with Linearly Polarized Beam,'' </a:t>
            </a:r>
            <a:r>
              <a:rPr lang="en-US" sz="1400" dirty="0" smtClean="0">
                <a:hlinkClick r:id="rId3"/>
              </a:rPr>
              <a:t>arXiv:1802.09403 </a:t>
            </a:r>
            <a:r>
              <a:rPr lang="en-US" sz="1400" dirty="0" smtClean="0"/>
              <a:t>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224740"/>
              </p:ext>
            </p:extLst>
          </p:nvPr>
        </p:nvGraphicFramePr>
        <p:xfrm>
          <a:off x="183902" y="3023642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1047"/>
              </p:ext>
            </p:extLst>
          </p:nvPr>
        </p:nvGraphicFramePr>
        <p:xfrm>
          <a:off x="5935980" y="3011481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325" y="2655376"/>
            <a:ext cx="928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one Natural and it’s corresponding Unnatural example, side by side:      (see Backups for all)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386" y="1393492"/>
            <a:ext cx="1903230" cy="28931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There’s a clear model prediction that</a:t>
            </a:r>
          </a:p>
          <a:p>
            <a:pPr algn="ctr"/>
            <a:r>
              <a:rPr lang="en-US" sz="1400" dirty="0" smtClean="0"/>
              <a:t>Unnatural &lt;&lt; Natural.  But since the rho SDMEs in this –t range were already dominated by Natural exchange, the sensitivities of this Natural projection to f2 and </a:t>
            </a:r>
            <a:r>
              <a:rPr lang="en-US" sz="1400" dirty="0" err="1" smtClean="0"/>
              <a:t>Pomeron</a:t>
            </a:r>
            <a:r>
              <a:rPr lang="en-US" sz="1400" dirty="0" smtClean="0"/>
              <a:t> couplings won’t be significantly better.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3233"/>
            <a:ext cx="1132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sufficiently high energies, the following linear combinations of the SDMEs can project out the Natural and Unnatural</a:t>
            </a:r>
          </a:p>
          <a:p>
            <a:r>
              <a:rPr lang="en-US" dirty="0" smtClean="0"/>
              <a:t> exchange contributions in 3+3 terms: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71" y="879564"/>
            <a:ext cx="3909676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2548" y="119379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[Mat18a] </a:t>
            </a:r>
            <a:br>
              <a:rPr lang="en-US" sz="1400" dirty="0" smtClean="0"/>
            </a:br>
            <a:r>
              <a:rPr lang="en-US" sz="1400" dirty="0" smtClean="0"/>
              <a:t>V. Mathieu, et al (JPAC), </a:t>
            </a:r>
            <a:br>
              <a:rPr lang="en-US" sz="1400" dirty="0" smtClean="0"/>
            </a:br>
            <a:r>
              <a:rPr lang="en-US" sz="1400" dirty="0" smtClean="0"/>
              <a:t>``Vector Meson </a:t>
            </a:r>
            <a:r>
              <a:rPr lang="en-US" sz="1400" dirty="0" err="1" smtClean="0"/>
              <a:t>Photoproduction</a:t>
            </a:r>
            <a:r>
              <a:rPr lang="en-US" sz="1400" dirty="0" smtClean="0"/>
              <a:t> with Linearly Polarized Beam,'' </a:t>
            </a:r>
            <a:r>
              <a:rPr lang="en-US" sz="1400" dirty="0" smtClean="0">
                <a:hlinkClick r:id="rId3"/>
              </a:rPr>
              <a:t>arXiv:1802.09403 </a:t>
            </a:r>
            <a:r>
              <a:rPr lang="en-US" sz="1400" dirty="0" smtClean="0"/>
              <a:t>[</a:t>
            </a:r>
            <a:r>
              <a:rPr lang="en-US" sz="1400" dirty="0" err="1" smtClean="0"/>
              <a:t>hep-ph</a:t>
            </a:r>
            <a:r>
              <a:rPr lang="en-US" sz="1400" dirty="0" smtClean="0"/>
              <a:t>], 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224740"/>
              </p:ext>
            </p:extLst>
          </p:nvPr>
        </p:nvGraphicFramePr>
        <p:xfrm>
          <a:off x="183902" y="3023642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1047"/>
              </p:ext>
            </p:extLst>
          </p:nvPr>
        </p:nvGraphicFramePr>
        <p:xfrm>
          <a:off x="5935980" y="3011481"/>
          <a:ext cx="5349240" cy="370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325" y="2655376"/>
            <a:ext cx="928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one Natural and its corresponding Unnatural example, side by side:      (see Backups for all)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F2B1-D484-4CB9-8214-D0690405B801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9179" y="5433553"/>
            <a:ext cx="836413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I’m not sure why there is any sensitivity to unnatural exchanges from a2 and pi here .  Perhaps 8.5 GeV is not high enough beam energy. Unfortunately, when I set the beam energy to 25 GeV for a test, the data become highly </a:t>
            </a:r>
            <a:r>
              <a:rPr lang="en-US" sz="1400" dirty="0" err="1" smtClean="0"/>
              <a:t>Pomeron</a:t>
            </a:r>
            <a:r>
              <a:rPr lang="en-US" sz="1400" dirty="0" smtClean="0"/>
              <a:t> dominated, conserve SCHC very well, and the SDMEs become boring nearly straight lines.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117038" y="4317613"/>
            <a:ext cx="200438" cy="11159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01386" y="1393492"/>
            <a:ext cx="1903230" cy="2893100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There’s a clear model prediction that</a:t>
            </a:r>
          </a:p>
          <a:p>
            <a:pPr algn="ctr"/>
            <a:r>
              <a:rPr lang="en-US" sz="1400" dirty="0" smtClean="0"/>
              <a:t>Unnatural &lt;&lt; Natural.  But since the rho SDMEs in this –t range were already dominated by Natural exchange, the sensitivities of this Natural projection tof2 and </a:t>
            </a:r>
            <a:r>
              <a:rPr lang="en-US" sz="1400" dirty="0" err="1" smtClean="0"/>
              <a:t>Pomeron</a:t>
            </a:r>
            <a:r>
              <a:rPr lang="en-US" sz="1400" dirty="0" smtClean="0"/>
              <a:t> couplings won’t be significantly better.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82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2742</Words>
  <Application>Microsoft Office PowerPoint</Application>
  <PresentationFormat>Widescreen</PresentationFormat>
  <Paragraphs>295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Sensitivities of Rho Meson  SDMEs to Parameters of the JPAC Model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Backups</vt:lpstr>
      <vt:lpstr>PowerPoint Presentation</vt:lpstr>
      <vt:lpstr>PowerPoint Presentation</vt:lpstr>
      <vt:lpstr>The 9 rho SDMEs (setting the upper vertex couplings to 0,  one at a time)</vt:lpstr>
      <vt:lpstr>PowerPoint Presentation</vt:lpstr>
      <vt:lpstr>PowerPoint Presentation</vt:lpstr>
      <vt:lpstr>PowerPoint Presentation</vt:lpstr>
      <vt:lpstr>The 3+3 rho (Un)Natural SDMEs</vt:lpstr>
      <vt:lpstr>PowerPoint Presentation</vt:lpstr>
      <vt:lpstr>PowerPoint Presentation</vt:lpstr>
      <vt:lpstr>PowerPoint Presentation</vt:lpstr>
      <vt:lpstr>The 9 rho SDMEs (setting the Beta^f2_1 or Beta^f2_2 coupling to 0)</vt:lpstr>
      <vt:lpstr>PowerPoint Presentation</vt:lpstr>
      <vt:lpstr>PowerPoint Presentation</vt:lpstr>
      <vt:lpstr>PowerPoint Presentation</vt:lpstr>
      <vt:lpstr>The 9 rho SDMEs (setting the Beta^Pomeron_2 coupling to 0.5)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Mack</dc:creator>
  <cp:lastModifiedBy>Dave Mack</cp:lastModifiedBy>
  <cp:revision>132</cp:revision>
  <cp:lastPrinted>2019-08-28T18:22:20Z</cp:lastPrinted>
  <dcterms:created xsi:type="dcterms:W3CDTF">2019-08-27T14:22:43Z</dcterms:created>
  <dcterms:modified xsi:type="dcterms:W3CDTF">2019-09-16T21:29:51Z</dcterms:modified>
</cp:coreProperties>
</file>