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1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1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8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0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14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7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99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1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1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EBA1-74A3-4348-A942-0B73ED11BEDA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92617-5E69-429D-9D0D-F4B423E34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45" y="2203837"/>
            <a:ext cx="83584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the PS / Tagger Energy Calibration </a:t>
            </a:r>
          </a:p>
          <a:p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for Spring 2020 Runs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9755" y="3558209"/>
            <a:ext cx="177125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A.Somov</a:t>
            </a:r>
            <a:r>
              <a:rPr lang="en-US" sz="2000" dirty="0" smtClean="0"/>
              <a:t>, </a:t>
            </a:r>
            <a:r>
              <a:rPr lang="en-US" sz="2000" dirty="0" err="1" smtClean="0"/>
              <a:t>JLab</a:t>
            </a:r>
            <a:r>
              <a:rPr lang="en-US" sz="2000" dirty="0" smtClean="0"/>
              <a:t>  </a:t>
            </a:r>
          </a:p>
          <a:p>
            <a:endParaRPr lang="en-US" sz="2000" dirty="0" smtClean="0"/>
          </a:p>
          <a:p>
            <a:r>
              <a:rPr lang="en-US" sz="2000" dirty="0" smtClean="0"/>
              <a:t>May 26, 2020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221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659" y="399470"/>
            <a:ext cx="6358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 / Tagger Energy Before Calibration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33597" y="1555529"/>
            <a:ext cx="29027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 </a:t>
            </a:r>
            <a:r>
              <a:rPr lang="en-US" dirty="0" smtClean="0"/>
              <a:t>71351</a:t>
            </a:r>
          </a:p>
          <a:p>
            <a:endParaRPr lang="en-US" dirty="0"/>
          </a:p>
          <a:p>
            <a:r>
              <a:rPr lang="en-US" dirty="0" smtClean="0"/>
              <a:t>Beam energy:   11.38 GeV</a:t>
            </a:r>
          </a:p>
          <a:p>
            <a:r>
              <a:rPr lang="en-US" dirty="0" smtClean="0"/>
              <a:t>Beam current:   130 Na</a:t>
            </a:r>
          </a:p>
          <a:p>
            <a:r>
              <a:rPr lang="en-US" dirty="0"/>
              <a:t> </a:t>
            </a:r>
            <a:r>
              <a:rPr lang="en-US" dirty="0" smtClean="0"/>
              <a:t> - low-energy TAGH counters</a:t>
            </a:r>
          </a:p>
          <a:p>
            <a:r>
              <a:rPr lang="en-US" dirty="0"/>
              <a:t> </a:t>
            </a:r>
            <a:r>
              <a:rPr lang="en-US" dirty="0" smtClean="0"/>
              <a:t>             switched 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09213" y="4820525"/>
            <a:ext cx="84414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Pair Spectrometer magnetic field restored to the nominal value after the </a:t>
            </a:r>
            <a:r>
              <a:rPr lang="en-US" dirty="0" err="1" smtClean="0"/>
              <a:t>PrimEx</a:t>
            </a:r>
            <a:r>
              <a:rPr lang="en-US" dirty="0" smtClean="0"/>
              <a:t> run  </a:t>
            </a:r>
          </a:p>
          <a:p>
            <a:r>
              <a:rPr lang="en-US" dirty="0" smtClean="0"/>
              <a:t>                                         ( magnet current 910 A)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Reconstruct PS/Tagger energy </a:t>
            </a:r>
            <a:r>
              <a:rPr lang="en-US" dirty="0" smtClean="0"/>
              <a:t>using default CCDB calibration constants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PS / TAGH energy discrepancy in the TAGH are relatively small, at the level of 40 MeV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96" y="1057020"/>
            <a:ext cx="7600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1265" y="290140"/>
            <a:ext cx="2428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TAGM Energy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60926" y="1879183"/>
            <a:ext cx="425975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Correct Pair Spectrometer energy scale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- TAGH energy is relatively good aligned 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- TAGM energy is slightly shifted 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Correct TAGM energy  </a:t>
            </a:r>
          </a:p>
          <a:p>
            <a:r>
              <a:rPr lang="en-US" dirty="0" smtClean="0"/>
              <a:t>     </a:t>
            </a:r>
          </a:p>
          <a:p>
            <a:r>
              <a:rPr lang="en-US" dirty="0"/>
              <a:t> </a:t>
            </a:r>
            <a:r>
              <a:rPr lang="en-US" dirty="0" smtClean="0"/>
              <a:t>     - use linear function to shift TAGM </a:t>
            </a:r>
          </a:p>
          <a:p>
            <a:r>
              <a:rPr lang="en-US" dirty="0"/>
              <a:t> </a:t>
            </a:r>
            <a:r>
              <a:rPr lang="en-US" dirty="0" smtClean="0"/>
              <a:t>        energies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41" y="1390141"/>
            <a:ext cx="76009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9425" y="290140"/>
            <a:ext cx="5112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Scale After Calibration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850" y="859525"/>
            <a:ext cx="8488432" cy="39995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8850" y="4549676"/>
            <a:ext cx="100269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energy deviation between PS and TAGH for some counters is &lt; 10 MeV</a:t>
            </a:r>
          </a:p>
          <a:p>
            <a:r>
              <a:rPr lang="en-US" dirty="0" smtClean="0"/>
              <a:t>                                               (negligibly small)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of TAGH counters was not corrected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Some improvements in calibration are possible  (plan to continue working on it), but it’s good enough </a:t>
            </a:r>
          </a:p>
          <a:p>
            <a:r>
              <a:rPr lang="en-US" dirty="0"/>
              <a:t> </a:t>
            </a:r>
            <a:r>
              <a:rPr lang="en-US" dirty="0" smtClean="0"/>
              <a:t>    for physics  analyses</a:t>
            </a:r>
          </a:p>
          <a:p>
            <a:r>
              <a:rPr lang="en-US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875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9258" y="159897"/>
            <a:ext cx="5112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Scale After Calibration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6" y="3858206"/>
            <a:ext cx="4590008" cy="27831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6" y="948726"/>
            <a:ext cx="4590008" cy="27831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58349" y="4399279"/>
            <a:ext cx="4779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Energy residuals, E</a:t>
            </a:r>
            <a:r>
              <a:rPr lang="en-US" baseline="-25000" dirty="0" smtClean="0"/>
              <a:t>PS</a:t>
            </a:r>
            <a:r>
              <a:rPr lang="en-US" dirty="0" smtClean="0"/>
              <a:t> – E</a:t>
            </a:r>
            <a:r>
              <a:rPr lang="en-US" baseline="-25000" dirty="0" smtClean="0"/>
              <a:t>TAGGER</a:t>
            </a:r>
            <a:r>
              <a:rPr lang="en-US" dirty="0" smtClean="0"/>
              <a:t> , for all counters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97" y="1262643"/>
            <a:ext cx="3554563" cy="215528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0800000">
            <a:off x="6544676" y="2245561"/>
            <a:ext cx="999124" cy="377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31843" y="1614812"/>
            <a:ext cx="88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TAGM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31843" y="4703531"/>
            <a:ext cx="88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TAGH</a:t>
            </a:r>
            <a:endParaRPr lang="en-US" b="1" dirty="0"/>
          </a:p>
        </p:txBody>
      </p:sp>
      <p:sp>
        <p:nvSpPr>
          <p:cNvPr id="12" name="Oval 11"/>
          <p:cNvSpPr/>
          <p:nvPr/>
        </p:nvSpPr>
        <p:spPr>
          <a:xfrm>
            <a:off x="3200400" y="1152939"/>
            <a:ext cx="1779104" cy="29817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323510" y="4028924"/>
            <a:ext cx="1779104" cy="370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933555" y="508862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Updated PS ad TAGM energies in CCDB for run periods (70001 – 79999)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3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214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Somov</dc:creator>
  <cp:lastModifiedBy>Alexander Somov</cp:lastModifiedBy>
  <cp:revision>15</cp:revision>
  <dcterms:created xsi:type="dcterms:W3CDTF">2020-03-17T17:02:42Z</dcterms:created>
  <dcterms:modified xsi:type="dcterms:W3CDTF">2020-05-26T16:57:58Z</dcterms:modified>
</cp:coreProperties>
</file>