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6" r:id="rId2"/>
    <p:sldId id="291" r:id="rId3"/>
    <p:sldId id="292" r:id="rId4"/>
    <p:sldId id="293" r:id="rId5"/>
    <p:sldId id="294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30E0F-5607-440C-A097-5626B9CCD793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A661A-DFC1-4E7F-A459-1BDFFF47B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E-1E1B-43E3-AFF6-80F4E4CE59EB}" type="datetime1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8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B567-7882-4EAD-8BC9-47F7AED13BDE}" type="datetime1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0B52-A868-4FC3-99BA-A1CF0E8A4AC8}" type="datetime1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8BA5-2776-4130-A80F-46EBBDB782C6}" type="datetime1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3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97D6-8A62-4460-B3BC-7BFD043E85B2}" type="datetime1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4DC3-7E90-4ED1-A211-63785A294351}" type="datetime1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F051-0508-4CA4-88B0-2972ED887E53}" type="datetime1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0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02F0-DCBA-465A-813C-E16CF0419AFD}" type="datetime1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339-05D5-4BF3-ADB3-D1BEF58D3F63}" type="datetime1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9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5FD-C470-478D-A50F-D16F199B97B9}" type="datetime1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8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0C96-872A-4619-BE93-87C34CF4D110}" type="datetime1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9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BD5E-E4CA-4EDC-847F-B9FD0E8E37C9}" type="datetime1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3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alldweb.jlab.org/primexd/data%20_quality_2019/quality_check_2019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7732" y="1903493"/>
            <a:ext cx="845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Status of the Luminosity Determination for </a:t>
            </a:r>
            <a:r>
              <a:rPr lang="en-US" sz="2800" b="1" dirty="0" err="1" smtClean="0">
                <a:solidFill>
                  <a:srgbClr val="FF0000"/>
                </a:solidFill>
              </a:rPr>
              <a:t>PrimEx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18652" y="2852531"/>
            <a:ext cx="106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Somov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9025" y="3728202"/>
            <a:ext cx="352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Meeting, August 26,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6474" y="722529"/>
            <a:ext cx="692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Improvements for </a:t>
            </a:r>
            <a:r>
              <a:rPr lang="en-US" sz="2800" b="1" dirty="0" err="1" smtClean="0">
                <a:solidFill>
                  <a:srgbClr val="FF0000"/>
                </a:solidFill>
              </a:rPr>
              <a:t>PrimEx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46252" y="1718176"/>
            <a:ext cx="827264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Energy calibration of the PS, TAGH / TAGM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Implement correct beam </a:t>
            </a:r>
            <a:r>
              <a:rPr lang="en-US" dirty="0" smtClean="0"/>
              <a:t>energy in the reconstruction and MC simulation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Initial </a:t>
            </a:r>
            <a:r>
              <a:rPr lang="en-US" dirty="0" err="1" smtClean="0"/>
              <a:t>lumi</a:t>
            </a:r>
            <a:r>
              <a:rPr lang="en-US" dirty="0" smtClean="0"/>
              <a:t> number for </a:t>
            </a:r>
            <a:r>
              <a:rPr lang="en-US" dirty="0" err="1" smtClean="0"/>
              <a:t>PrimEx</a:t>
            </a:r>
            <a:r>
              <a:rPr lang="en-US" dirty="0" smtClean="0"/>
              <a:t> runs in the CCDB (since last year)</a:t>
            </a:r>
            <a:endParaRPr lang="en-US" dirty="0"/>
          </a:p>
          <a:p>
            <a:r>
              <a:rPr lang="en-US" dirty="0" smtClean="0"/>
              <a:t>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Not smooth energy dependence of the Compton cross section in the TAGM region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       - Inconsistency between </a:t>
            </a:r>
            <a:r>
              <a:rPr lang="en-US" dirty="0" err="1" smtClean="0"/>
              <a:t>lumi</a:t>
            </a:r>
            <a:r>
              <a:rPr lang="en-US" dirty="0" smtClean="0"/>
              <a:t> determination and reconstruction (in </a:t>
            </a:r>
            <a:r>
              <a:rPr lang="en-US" dirty="0" err="1" smtClean="0"/>
              <a:t>DBeamPhoton</a:t>
            </a:r>
            <a:r>
              <a:rPr lang="en-US" dirty="0" smtClean="0"/>
              <a:t>)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  -  require TDC hit in the TAGM reconstruction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8237" y="333111"/>
            <a:ext cx="692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Tagged Flux for TAGH / TAGM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3" y="1569114"/>
            <a:ext cx="5496753" cy="1901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55" y="4140343"/>
            <a:ext cx="5317849" cy="18392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15" y="4140343"/>
            <a:ext cx="5337314" cy="1845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4115" y="2190805"/>
            <a:ext cx="5334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 points: Beam photon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Blue points:  FADC time  (require ADC and TDC hits)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68354" y="1872508"/>
            <a:ext cx="70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41040" y="4969147"/>
            <a:ext cx="1828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TAGM (old recon)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68075" y="4969147"/>
            <a:ext cx="1933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TAGM (new recon)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8186" y="1665548"/>
            <a:ext cx="434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tagged flux extracted using two methods: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64083" y="6167283"/>
            <a:ext cx="944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reconstruction of the TAGM: (1) Require both ADC and TDC hits, remove amplitude thresholds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783396" y="4195703"/>
            <a:ext cx="855893" cy="6784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4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906404" y="324439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61914 (He)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37678" y="671477"/>
            <a:ext cx="10547312" cy="4897041"/>
            <a:chOff x="632140" y="1300775"/>
            <a:chExt cx="10547312" cy="489704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288" y="1791584"/>
              <a:ext cx="4287785" cy="413004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718820" y="5797706"/>
              <a:ext cx="865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PS Tile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41781" y="3561834"/>
              <a:ext cx="1350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 time  (ns)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04200" y="4765324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Arm 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2301" y="2578735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Arm A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584763" y="2655732"/>
              <a:ext cx="1273699" cy="58466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68173" y="4657656"/>
              <a:ext cx="1273699" cy="58466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8171" y="1777620"/>
              <a:ext cx="4271281" cy="4114144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9009408" y="5721569"/>
              <a:ext cx="865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PS Tile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7448" y="1300775"/>
              <a:ext cx="4614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Before Calibration (Calibration updated in May)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66064" y="1310612"/>
              <a:ext cx="2352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After Calibration (New)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68173" y="156921"/>
            <a:ext cx="438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PS Timing  Calibration Issues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010" y="5648579"/>
            <a:ext cx="740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PS </a:t>
            </a:r>
            <a:r>
              <a:rPr lang="en-US" dirty="0" err="1"/>
              <a:t>h</a:t>
            </a:r>
            <a:r>
              <a:rPr lang="en-US" dirty="0" err="1" smtClean="0"/>
              <a:t>Its</a:t>
            </a:r>
            <a:r>
              <a:rPr lang="en-US" dirty="0" smtClean="0"/>
              <a:t> in Arm A and Arm B are out of time – missing PS coincidence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Recalibrate PS time for all </a:t>
            </a:r>
            <a:r>
              <a:rPr lang="en-US" dirty="0" err="1" smtClean="0"/>
              <a:t>PrimEx</a:t>
            </a:r>
            <a:r>
              <a:rPr lang="en-US" dirty="0" smtClean="0"/>
              <a:t> runs (new constants in CCDB)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6234" y="60275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https://halldweb.jlab.org/primexd/data _quality_2019/quality_check_2019.pdf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40297" y="6245215"/>
            <a:ext cx="6404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Still some minor issues with TAGH/TAGM timing for some runs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1934" y="200513"/>
            <a:ext cx="692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Compton Cross Section (He Runs)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89390" y="6423538"/>
            <a:ext cx="2743200" cy="365125"/>
          </a:xfrm>
        </p:spPr>
        <p:txBody>
          <a:bodyPr/>
          <a:lstStyle/>
          <a:p>
            <a:fld id="{2125C184-81FD-41E8-AA69-89400F828D28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9" y="1085849"/>
            <a:ext cx="3635152" cy="24789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189" y="1085849"/>
            <a:ext cx="3635151" cy="24789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" y="3805604"/>
            <a:ext cx="4004677" cy="273098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404" y="3871662"/>
            <a:ext cx="4009744" cy="27344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10600" y="1105727"/>
            <a:ext cx="2175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Runs from the  same 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LHe</a:t>
            </a:r>
            <a:r>
              <a:rPr lang="en-US" dirty="0" smtClean="0"/>
              <a:t> target fill </a:t>
            </a:r>
            <a:endParaRPr lang="en-US" dirty="0"/>
          </a:p>
          <a:p>
            <a:r>
              <a:rPr lang="en-US" dirty="0" smtClean="0"/>
              <a:t>     (low intensity)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48519" y="3564835"/>
            <a:ext cx="2067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Runs from different </a:t>
            </a:r>
          </a:p>
          <a:p>
            <a:r>
              <a:rPr lang="en-US" dirty="0" smtClean="0"/>
              <a:t>       target fills</a:t>
            </a:r>
            <a:endParaRPr lang="en-US" dirty="0"/>
          </a:p>
          <a:p>
            <a:r>
              <a:rPr lang="en-US" dirty="0" smtClean="0"/>
              <a:t>     (high - intensity)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04148" y="4823614"/>
            <a:ext cx="33634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Still some discrepancies in </a:t>
            </a:r>
          </a:p>
          <a:p>
            <a:r>
              <a:rPr lang="en-US" dirty="0" smtClean="0"/>
              <a:t>cross section shape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Checking TAGM reconstruction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8237" y="470947"/>
            <a:ext cx="692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Next Steps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89390" y="6423538"/>
            <a:ext cx="2743200" cy="365125"/>
          </a:xfrm>
        </p:spPr>
        <p:txBody>
          <a:bodyPr/>
          <a:lstStyle/>
          <a:p>
            <a:fld id="{2125C184-81FD-41E8-AA69-89400F828D28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08259" y="1646583"/>
            <a:ext cx="878522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Reconstruction efficiency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      - simulation of pileup (CCAL clusters are written to HDDM for skims with random trigger)</a:t>
            </a:r>
          </a:p>
          <a:p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     - beam is not </a:t>
            </a:r>
            <a:r>
              <a:rPr lang="en-US" dirty="0" err="1" smtClean="0"/>
              <a:t>fiducialized</a:t>
            </a:r>
            <a:r>
              <a:rPr lang="en-US" dirty="0" smtClean="0"/>
              <a:t> for many runs  (?)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Started working on accidental subtraction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Check PS acceptance for </a:t>
            </a:r>
            <a:r>
              <a:rPr lang="en-US" dirty="0" err="1" smtClean="0"/>
              <a:t>PrimEx</a:t>
            </a:r>
            <a:r>
              <a:rPr lang="en-US" dirty="0" smtClean="0"/>
              <a:t> runs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Reprocess </a:t>
            </a:r>
            <a:r>
              <a:rPr lang="en-US" dirty="0" err="1" smtClean="0"/>
              <a:t>lumi</a:t>
            </a:r>
            <a:r>
              <a:rPr lang="en-US" dirty="0" smtClean="0"/>
              <a:t>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9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334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83</cp:revision>
  <dcterms:created xsi:type="dcterms:W3CDTF">2020-06-05T16:22:17Z</dcterms:created>
  <dcterms:modified xsi:type="dcterms:W3CDTF">2020-09-11T16:42:44Z</dcterms:modified>
</cp:coreProperties>
</file>