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1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8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0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2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6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5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CEF5-2C24-4EBB-8960-0A803EADD54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0E52-0B89-40C0-9AF2-60942316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9351" y="469557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Sasha, 1/20/2022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0389" y="481914"/>
            <a:ext cx="7528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corrections for TAGH/TAGM counters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380" y="2256475"/>
            <a:ext cx="1115260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TAGH RF is determined using ADC time for each TAGH/TAGM counters </a:t>
            </a:r>
          </a:p>
          <a:p>
            <a:endParaRPr lang="en-US" sz="2400" dirty="0"/>
          </a:p>
          <a:p>
            <a:r>
              <a:rPr lang="en-US" sz="2400" dirty="0" smtClean="0"/>
              <a:t>                  -  Timing calibration is performed with respect to the RF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If counter times (both ADC and TDC) are shifted by the time multiple to 4 ns, wrong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                       RF can be assigned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   - it does not impact TW calibration  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This effect can be seen when the ‘external’ reference time is used ( PSC RF 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5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1517" y="234779"/>
            <a:ext cx="648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corrections of TAGH/TAGM counters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4" y="1408670"/>
            <a:ext cx="7519905" cy="4559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736" y="496389"/>
            <a:ext cx="3712430" cy="25316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640" y="4254820"/>
            <a:ext cx="3824526" cy="2318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00271" y="3733221"/>
            <a:ext cx="32127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 calibration (with respect to</a:t>
            </a:r>
          </a:p>
          <a:p>
            <a:r>
              <a:rPr lang="en-US" dirty="0" smtClean="0"/>
              <a:t>   the RF (TAGH), no time shift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84438" y="3028074"/>
            <a:ext cx="2000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(TAGH) – RF (PSC)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8624" y="250809"/>
            <a:ext cx="443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 of Timing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ffsets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8" y="1893332"/>
            <a:ext cx="7694137" cy="38256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92407" y="2432163"/>
            <a:ext cx="3789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ADC and TDC times </a:t>
            </a:r>
          </a:p>
          <a:p>
            <a:r>
              <a:rPr lang="en-US" dirty="0" smtClean="0"/>
              <a:t>are shifted (by the same amount)</a:t>
            </a:r>
          </a:p>
          <a:p>
            <a:endParaRPr lang="en-US" dirty="0"/>
          </a:p>
          <a:p>
            <a:r>
              <a:rPr lang="en-US" dirty="0" smtClean="0"/>
              <a:t>Correct times for a couple of </a:t>
            </a:r>
          </a:p>
          <a:p>
            <a:r>
              <a:rPr lang="en-US" dirty="0" smtClean="0"/>
              <a:t>channels after TAGH / TAGM times </a:t>
            </a:r>
          </a:p>
          <a:p>
            <a:r>
              <a:rPr lang="en-US" dirty="0" smtClean="0"/>
              <a:t>are calibrated </a:t>
            </a:r>
          </a:p>
          <a:p>
            <a:endParaRPr lang="en-US" dirty="0"/>
          </a:p>
          <a:p>
            <a:r>
              <a:rPr lang="en-US" dirty="0" smtClean="0"/>
              <a:t> - use script (</a:t>
            </a:r>
            <a:r>
              <a:rPr lang="en-US" dirty="0" err="1" smtClean="0"/>
              <a:t>TAGH_timewalk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696" y="1524000"/>
            <a:ext cx="492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script in </a:t>
            </a:r>
            <a:r>
              <a:rPr lang="en-US" dirty="0" err="1" smtClean="0"/>
              <a:t>TAGH_timewalk</a:t>
            </a:r>
            <a:r>
              <a:rPr lang="en-US" dirty="0" smtClean="0"/>
              <a:t> to calibrate this shift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923" y="6147665"/>
            <a:ext cx="651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see run_time_shift.sh to calibrate offsets of individual channels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90" y="2051222"/>
            <a:ext cx="10783610" cy="3729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513" y="357864"/>
            <a:ext cx="4720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iming Offsets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730828" y="2970370"/>
            <a:ext cx="23931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 (TAGH) – T (PSC)  (ns)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0363611" y="790833"/>
            <a:ext cx="149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90535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15776" y="2285315"/>
            <a:ext cx="644381" cy="680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87171" y="4756847"/>
            <a:ext cx="644381" cy="680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46071" y="3113572"/>
            <a:ext cx="644381" cy="6803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5154" y="249518"/>
            <a:ext cx="611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offset with respect to the PSC RF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0171907" y="450708"/>
            <a:ext cx="149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90535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7390"/>
            <a:ext cx="7077969" cy="42916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81500" y="6208130"/>
            <a:ext cx="394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time shift:     8 ns + 0.7 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29451" y="1138862"/>
            <a:ext cx="192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Reference:  PSC RF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63578" y="2712900"/>
            <a:ext cx="34960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shift seen with respect to the </a:t>
            </a:r>
          </a:p>
          <a:p>
            <a:r>
              <a:rPr lang="en-US" dirty="0" smtClean="0"/>
              <a:t>           TAGH RF: 0.7 ns</a:t>
            </a:r>
          </a:p>
          <a:p>
            <a:endParaRPr lang="en-US" dirty="0"/>
          </a:p>
          <a:p>
            <a:r>
              <a:rPr lang="en-US" dirty="0" smtClean="0"/>
              <a:t>         (two missing RFs)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49581" y="85273"/>
            <a:ext cx="9124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offsets with respect to the PSC RF (before calibration)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0332544" y="605966"/>
            <a:ext cx="149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90535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66782" y="790632"/>
            <a:ext cx="7424212" cy="5781997"/>
            <a:chOff x="2258516" y="1034534"/>
            <a:chExt cx="7424212" cy="578199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199" y="1034534"/>
              <a:ext cx="5650346" cy="544247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657600" y="1683026"/>
              <a:ext cx="46198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 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02895" y="1683026"/>
              <a:ext cx="585417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PSC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7600" y="4301037"/>
              <a:ext cx="753283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TAGH 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876545" y="4261438"/>
              <a:ext cx="806183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TAGM 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58516" y="4952986"/>
              <a:ext cx="168828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8.7 ns time shift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14997" y="6447199"/>
              <a:ext cx="1914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 – T(RF PSC)   (ns)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516212" y="1808456"/>
            <a:ext cx="42223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TAGH times shifted, PS/PSC/TAGM are </a:t>
            </a:r>
          </a:p>
          <a:p>
            <a:r>
              <a:rPr lang="en-US" sz="2000" dirty="0" smtClean="0"/>
              <a:t>                       aligned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27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926" y="827905"/>
            <a:ext cx="5695950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2373" y="143577"/>
            <a:ext cx="8865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offsets with respect to the PSC RF (after calibration)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0293856" y="827905"/>
            <a:ext cx="149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90535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599" y="1498360"/>
            <a:ext cx="4619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8754" y="1498360"/>
            <a:ext cx="5854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PSC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1951" y="4261438"/>
            <a:ext cx="7532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TAGH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76545" y="4261438"/>
            <a:ext cx="8061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TAGM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8516" y="4952986"/>
            <a:ext cx="142859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 time  shift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14997" y="6447199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– T(RF PSC)   (ns)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45423" y="189098"/>
            <a:ext cx="2485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Detector Times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10171907" y="450708"/>
            <a:ext cx="149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90535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4662" y="1718550"/>
            <a:ext cx="4619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79181" y="1627536"/>
            <a:ext cx="7532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TAGH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69823" y="1642383"/>
            <a:ext cx="80618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TAGM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2885"/>
            <a:ext cx="4133297" cy="398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544" y="2196381"/>
            <a:ext cx="4100157" cy="39493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47" y="2145940"/>
            <a:ext cx="4095682" cy="39450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-368924" y="3947028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 (ns)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5236914" y="6204121"/>
            <a:ext cx="12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Counters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24107" y="2701360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9241" y="4693713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90584" y="3165990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90584" y="5128609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96660" y="4972144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13316" y="2945701"/>
            <a:ext cx="2794974" cy="195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13322" y="6233343"/>
            <a:ext cx="299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ADC / TDC time: 35 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4817" y="988586"/>
            <a:ext cx="549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Expect the ‘same’ time (ADC and TDC) for sub-detectors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40838" y="620899"/>
            <a:ext cx="1838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816" y="2323069"/>
            <a:ext cx="595996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Produce root files for all runs. Check quality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Align individual channels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Final quality check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342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42</cp:revision>
  <dcterms:created xsi:type="dcterms:W3CDTF">2022-01-13T17:45:38Z</dcterms:created>
  <dcterms:modified xsi:type="dcterms:W3CDTF">2022-01-20T19:05:15Z</dcterms:modified>
</cp:coreProperties>
</file>