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7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4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5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0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2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7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5FB5-DEFA-4B8F-B194-36264F65682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E2B2-A554-48D4-9008-00E1AC9D1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1956" y="395416"/>
            <a:ext cx="3450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Sasha</a:t>
            </a:r>
          </a:p>
          <a:p>
            <a:r>
              <a:rPr lang="en-US" dirty="0" smtClean="0"/>
              <a:t>SRC analysis meeting, April 4, 2022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9540" y="258189"/>
            <a:ext cx="5750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He and D Targets in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Geant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52" y="1235675"/>
            <a:ext cx="5399902" cy="5399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7978" y="3750960"/>
            <a:ext cx="113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Target cell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0130" y="2284622"/>
            <a:ext cx="279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Rohacell</a:t>
            </a:r>
            <a:r>
              <a:rPr lang="en-US" dirty="0" smtClean="0">
                <a:solidFill>
                  <a:srgbClr val="C00000"/>
                </a:solidFill>
              </a:rPr>
              <a:t> (vacuum chamber)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2278" y="1524511"/>
            <a:ext cx="3300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Heat shield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(0.5 mm Al. 25 um front window)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313406" y="2170842"/>
            <a:ext cx="1224348" cy="131376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258" y="3359426"/>
            <a:ext cx="4679596" cy="32472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308696" y="2827723"/>
            <a:ext cx="2553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target run (Simon)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60565" y="372055"/>
            <a:ext cx="5532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Target Ladder in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Geant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4" y="1908312"/>
            <a:ext cx="4590223" cy="45902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152" y="2080591"/>
            <a:ext cx="4020378" cy="40203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4898" y="1391478"/>
            <a:ext cx="206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YZ projection (X = 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33176" y="2627375"/>
            <a:ext cx="279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Rohacell</a:t>
            </a:r>
            <a:r>
              <a:rPr lang="en-US" dirty="0" smtClean="0">
                <a:solidFill>
                  <a:srgbClr val="C00000"/>
                </a:solidFill>
              </a:rPr>
              <a:t> (vacuum chamber)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4877" y="2812041"/>
            <a:ext cx="170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 carbon targets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134678" y="3251942"/>
            <a:ext cx="1477662" cy="9514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67632" y="3798266"/>
            <a:ext cx="987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Support 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rod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033176" y="3863272"/>
            <a:ext cx="310958" cy="22750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56905" y="2576946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Carbon support ring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263313" y="3025545"/>
            <a:ext cx="660153" cy="7021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93389" y="5063848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Support rods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8791002" y="4444597"/>
            <a:ext cx="433339" cy="61925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354992" y="4444597"/>
            <a:ext cx="252686" cy="64424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825100" y="2726174"/>
            <a:ext cx="103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Rohacell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0036780" y="3168815"/>
            <a:ext cx="242856" cy="31895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7335" y="1412762"/>
            <a:ext cx="3016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XY projection (at first C target)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60565" y="372055"/>
            <a:ext cx="7268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Dependent Target Geometry in CCDB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5" y="1215377"/>
            <a:ext cx="10705640" cy="49866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28313" y="2997152"/>
            <a:ext cx="1296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SRC runs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772939" y="2835965"/>
            <a:ext cx="13252" cy="98066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0749" y="6275897"/>
            <a:ext cx="8277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Material map for tracking is (will be)  provided based on the target geometry by Simon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4</cp:revision>
  <dcterms:created xsi:type="dcterms:W3CDTF">2022-04-04T13:02:50Z</dcterms:created>
  <dcterms:modified xsi:type="dcterms:W3CDTF">2022-04-04T13:21:35Z</dcterms:modified>
</cp:coreProperties>
</file>