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5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A168B-199C-49FB-B28C-E8E7ADB3AC0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B359-4273-4DAC-9C09-9844EA3A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8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3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0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6B59-4E41-4B82-A3BC-F53F8659F5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Estimates of the CCAL (FCAL2) Anode Current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3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93372" y="244928"/>
            <a:ext cx="9144000" cy="60347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Overview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909" y="1779687"/>
            <a:ext cx="71519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Collect CCAL FADC waveforms using random and PS triggers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Two beam currents: 350 </a:t>
            </a:r>
            <a:r>
              <a:rPr lang="en-US" dirty="0" err="1" smtClean="0"/>
              <a:t>nA</a:t>
            </a:r>
            <a:r>
              <a:rPr lang="en-US" dirty="0" smtClean="0"/>
              <a:t> and 200 </a:t>
            </a:r>
            <a:r>
              <a:rPr lang="en-US" dirty="0" err="1" smtClean="0"/>
              <a:t>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- no data </a:t>
            </a:r>
            <a:r>
              <a:rPr lang="en-US" dirty="0" err="1" smtClean="0"/>
              <a:t>sparsification</a:t>
            </a:r>
            <a:r>
              <a:rPr lang="en-US" dirty="0" smtClean="0"/>
              <a:t> (no threshold applied)</a:t>
            </a:r>
          </a:p>
          <a:p>
            <a:r>
              <a:rPr lang="en-US" dirty="0"/>
              <a:t>  </a:t>
            </a:r>
            <a:r>
              <a:rPr lang="en-US" dirty="0" smtClean="0"/>
              <a:t>- estimate current using waveforms acquired with </a:t>
            </a:r>
          </a:p>
          <a:p>
            <a:r>
              <a:rPr lang="en-US" dirty="0"/>
              <a:t> </a:t>
            </a:r>
            <a:r>
              <a:rPr lang="en-US" dirty="0" smtClean="0"/>
              <a:t>   the random trigger</a:t>
            </a:r>
          </a:p>
          <a:p>
            <a:r>
              <a:rPr lang="en-US" dirty="0"/>
              <a:t>  </a:t>
            </a:r>
            <a:r>
              <a:rPr lang="en-US" dirty="0" smtClean="0"/>
              <a:t>- Use PS trigger to monitor beam trips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Sum up FADC </a:t>
            </a:r>
            <a:r>
              <a:rPr lang="en-US" dirty="0" err="1" smtClean="0"/>
              <a:t>ampilitudes</a:t>
            </a:r>
            <a:r>
              <a:rPr lang="en-US" dirty="0" smtClean="0"/>
              <a:t> above the threshold </a:t>
            </a:r>
          </a:p>
          <a:p>
            <a:r>
              <a:rPr lang="en-US" dirty="0" smtClean="0"/>
              <a:t>(1 count above the baseline) in 400 ns window </a:t>
            </a:r>
          </a:p>
          <a:p>
            <a:r>
              <a:rPr lang="en-US" dirty="0" smtClean="0"/>
              <a:t>(100 </a:t>
            </a:r>
            <a:r>
              <a:rPr lang="en-US" dirty="0" err="1" smtClean="0"/>
              <a:t>fadc</a:t>
            </a:r>
            <a:r>
              <a:rPr lang="en-US" dirty="0" smtClean="0"/>
              <a:t> samples)</a:t>
            </a:r>
          </a:p>
          <a:p>
            <a:endParaRPr lang="en-US" dirty="0"/>
          </a:p>
          <a:p>
            <a:r>
              <a:rPr lang="en-US" dirty="0" smtClean="0"/>
              <a:t>Estimate anode current as follows:</a:t>
            </a:r>
          </a:p>
          <a:p>
            <a:endParaRPr lang="en-US" dirty="0" smtClean="0"/>
          </a:p>
          <a:p>
            <a:r>
              <a:rPr lang="en-US" dirty="0" smtClean="0"/>
              <a:t>A  = 5 x 10</a:t>
            </a:r>
            <a:r>
              <a:rPr lang="en-US" baseline="30000" dirty="0" smtClean="0"/>
              <a:t>-4</a:t>
            </a:r>
            <a:r>
              <a:rPr lang="en-US" dirty="0" smtClean="0"/>
              <a:t> V / 50 Om    &lt;A (FADC) &gt; / 100 samples  / </a:t>
            </a:r>
            <a:r>
              <a:rPr lang="en-US" dirty="0"/>
              <a:t> </a:t>
            </a:r>
            <a:r>
              <a:rPr lang="en-US" dirty="0" smtClean="0"/>
              <a:t>Gain (Amp)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2683330"/>
            <a:ext cx="5886450" cy="35814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9519561" y="3086100"/>
            <a:ext cx="0" cy="6204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666514" y="3211676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35457" y="2180046"/>
            <a:ext cx="161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FADC Pedestals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5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244928"/>
            <a:ext cx="10441636" cy="60347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Sum of FADC amplitudes in 400 ns time window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469" y="848405"/>
            <a:ext cx="6024274" cy="587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7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244928"/>
            <a:ext cx="10441636" cy="60347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Sum of FADC amplitudes in 400 ns time window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49" y="1343971"/>
            <a:ext cx="7302953" cy="4980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429" y="2090058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 err="1" smtClean="0"/>
              <a:t>muA</a:t>
            </a:r>
            <a:r>
              <a:rPr lang="en-US" dirty="0" smtClean="0"/>
              <a:t> / 24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31625" y="3649423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err="1" smtClean="0"/>
              <a:t>muA</a:t>
            </a:r>
            <a:r>
              <a:rPr lang="en-US" dirty="0" smtClean="0"/>
              <a:t> / 24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93229" y="451432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muA</a:t>
            </a:r>
            <a:r>
              <a:rPr lang="en-US" dirty="0" smtClean="0"/>
              <a:t>  / 24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3799" y="1202599"/>
            <a:ext cx="43923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 </a:t>
            </a:r>
          </a:p>
          <a:p>
            <a:endParaRPr lang="en-US" dirty="0"/>
          </a:p>
          <a:p>
            <a:r>
              <a:rPr lang="en-US" dirty="0" smtClean="0"/>
              <a:t>Current seen by FADC in the 3</a:t>
            </a:r>
            <a:r>
              <a:rPr lang="en-US" baseline="30000" dirty="0" smtClean="0"/>
              <a:t>rd</a:t>
            </a:r>
            <a:r>
              <a:rPr lang="en-US" dirty="0" smtClean="0"/>
              <a:t> row:  30 </a:t>
            </a:r>
            <a:r>
              <a:rPr lang="en-US" dirty="0" err="1" smtClean="0"/>
              <a:t>muA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Current through the divider: 30 </a:t>
            </a:r>
            <a:r>
              <a:rPr lang="en-US" dirty="0" err="1" smtClean="0"/>
              <a:t>muA</a:t>
            </a:r>
            <a:r>
              <a:rPr lang="en-US" dirty="0" smtClean="0"/>
              <a:t> / 24 =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1.25 </a:t>
            </a:r>
            <a:r>
              <a:rPr lang="en-US" dirty="0" err="1" smtClean="0"/>
              <a:t>muA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Current estimates for FCAL:</a:t>
            </a:r>
          </a:p>
          <a:p>
            <a:endParaRPr lang="en-US" dirty="0"/>
          </a:p>
          <a:p>
            <a:r>
              <a:rPr lang="en-US" dirty="0" smtClean="0"/>
              <a:t>Beam hole: 2x2 </a:t>
            </a:r>
          </a:p>
          <a:p>
            <a:r>
              <a:rPr lang="en-US" dirty="0" smtClean="0"/>
              <a:t>1 layer covered by an absorber</a:t>
            </a:r>
          </a:p>
          <a:p>
            <a:endParaRPr lang="en-US" dirty="0"/>
          </a:p>
          <a:p>
            <a:r>
              <a:rPr lang="en-US" dirty="0" smtClean="0"/>
              <a:t>Beginning of the 3</a:t>
            </a:r>
            <a:r>
              <a:rPr lang="en-US" baseline="30000" dirty="0" smtClean="0"/>
              <a:t>rd</a:t>
            </a:r>
            <a:r>
              <a:rPr lang="en-US" dirty="0" smtClean="0"/>
              <a:t> layer in FCAL – 4</a:t>
            </a:r>
            <a:r>
              <a:rPr lang="en-US" baseline="30000" dirty="0" smtClean="0"/>
              <a:t>th </a:t>
            </a:r>
            <a:r>
              <a:rPr lang="en-US" dirty="0" smtClean="0"/>
              <a:t> layer</a:t>
            </a:r>
          </a:p>
          <a:p>
            <a:r>
              <a:rPr lang="en-US" dirty="0" smtClean="0"/>
              <a:t>In CCAL (factor of two difference in Z)</a:t>
            </a:r>
          </a:p>
          <a:p>
            <a:r>
              <a:rPr lang="en-US" dirty="0" smtClean="0"/>
              <a:t>Solid angle </a:t>
            </a:r>
            <a:r>
              <a:rPr lang="en-US" dirty="0" err="1" smtClean="0"/>
              <a:t>coorection</a:t>
            </a:r>
            <a:r>
              <a:rPr lang="en-US" dirty="0" smtClean="0"/>
              <a:t> is 2x2 = 4</a:t>
            </a:r>
          </a:p>
          <a:p>
            <a:endParaRPr lang="en-US" dirty="0"/>
          </a:p>
          <a:p>
            <a:r>
              <a:rPr lang="en-US" dirty="0" smtClean="0"/>
              <a:t>If no amplifier used: 5 x 4 = 20 </a:t>
            </a:r>
            <a:r>
              <a:rPr lang="en-US" dirty="0" err="1" smtClean="0"/>
              <a:t>muA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2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244928"/>
            <a:ext cx="10441636" cy="60347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Discussion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4272" y="2057400"/>
            <a:ext cx="7657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probably use active bases without dividers except in the inner FCAL 2 layers</a:t>
            </a:r>
          </a:p>
          <a:p>
            <a:r>
              <a:rPr lang="en-US" dirty="0" smtClean="0"/>
              <a:t>(check amplification 3 or 6)</a:t>
            </a:r>
          </a:p>
          <a:p>
            <a:endParaRPr lang="en-US" dirty="0"/>
          </a:p>
          <a:p>
            <a:r>
              <a:rPr lang="en-US" dirty="0" smtClean="0"/>
              <a:t>Modify dividers in the CCAL (coordinated with Fernando). Check in March/April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7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244928"/>
            <a:ext cx="10441636" cy="60347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Baseline shift as a function of rate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425" y="1110343"/>
            <a:ext cx="56959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6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277</Words>
  <Application>Microsoft Office PowerPoint</Application>
  <PresentationFormat>Widescreen</PresentationFormat>
  <Paragraphs>62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Estimates of the CCAL (FCAL2) Anode Current</vt:lpstr>
      <vt:lpstr>Overview</vt:lpstr>
      <vt:lpstr>Sum of FADC amplitudes in 400 ns time window</vt:lpstr>
      <vt:lpstr>Sum of FADC amplitudes in 400 ns time window</vt:lpstr>
      <vt:lpstr>Discussion</vt:lpstr>
      <vt:lpstr>Baseline shift as a function of rate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Estimates of the CCAL (FCAL2) Anode Current</dc:title>
  <dc:creator>Alexander Somov</dc:creator>
  <cp:lastModifiedBy>Alexander Somov</cp:lastModifiedBy>
  <cp:revision>8</cp:revision>
  <dcterms:created xsi:type="dcterms:W3CDTF">2020-02-07T14:29:59Z</dcterms:created>
  <dcterms:modified xsi:type="dcterms:W3CDTF">2020-02-07T15:00:41Z</dcterms:modified>
</cp:coreProperties>
</file>