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5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5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5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6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3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9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0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2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9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4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96" y="92598"/>
            <a:ext cx="10905424" cy="6765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08501" y="1595576"/>
            <a:ext cx="205941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PbWO</a:t>
            </a:r>
            <a:r>
              <a:rPr lang="en-US" sz="2400" baseline="-25000" dirty="0" smtClean="0"/>
              <a:t>4 </a:t>
            </a:r>
            <a:r>
              <a:rPr lang="en-US" sz="2400" dirty="0" smtClean="0"/>
              <a:t>crystals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506293" y="3013634"/>
            <a:ext cx="175054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Cooling Fans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144207" y="5233566"/>
            <a:ext cx="211263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PMT &amp; Dividers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68561" y="2166426"/>
            <a:ext cx="2937" cy="63136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7303326" y="2258528"/>
            <a:ext cx="695373" cy="56314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7305109" y="4422364"/>
            <a:ext cx="695373" cy="56314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V="1">
            <a:off x="712862" y="4703937"/>
            <a:ext cx="2847588" cy="614873"/>
          </a:xfrm>
          <a:prstGeom prst="straightConnector1">
            <a:avLst/>
          </a:prstGeom>
          <a:ln w="635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10498" y="5237874"/>
            <a:ext cx="89800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1114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Somov</dc:creator>
  <cp:lastModifiedBy>Alexander Somov</cp:lastModifiedBy>
  <cp:revision>3</cp:revision>
  <dcterms:created xsi:type="dcterms:W3CDTF">2021-01-22T20:47:19Z</dcterms:created>
  <dcterms:modified xsi:type="dcterms:W3CDTF">2021-01-23T00:16:57Z</dcterms:modified>
</cp:coreProperties>
</file>