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5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5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6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3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C153-85AE-4813-8EAB-6C69B5BFA85F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5472-8010-4599-8AB6-BCF68BE4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3968561" y="2166426"/>
            <a:ext cx="2937" cy="631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652796" y="2482108"/>
            <a:ext cx="695373" cy="5631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7305109" y="4422364"/>
            <a:ext cx="695373" cy="5631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936"/>
            <a:ext cx="12192000" cy="5511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7670" y="527326"/>
            <a:ext cx="365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PMT divider &amp; amplifier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415584" y="1077842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PMT housing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188282" y="1770980"/>
            <a:ext cx="2320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PbWO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crystal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966308" y="4556667"/>
            <a:ext cx="1686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Brass strip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01417" y="1295354"/>
            <a:ext cx="11575" cy="6393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98056" y="1739079"/>
            <a:ext cx="11575" cy="6393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9003339" y="2405881"/>
            <a:ext cx="11575" cy="6393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675624" y="3379689"/>
            <a:ext cx="11576" cy="10426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83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5</cp:revision>
  <dcterms:created xsi:type="dcterms:W3CDTF">2021-01-22T20:47:19Z</dcterms:created>
  <dcterms:modified xsi:type="dcterms:W3CDTF">2021-01-23T00:03:06Z</dcterms:modified>
</cp:coreProperties>
</file>