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F4A016-3594-90D4-871B-B8DDD45A3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C169D-85B9-D951-9EAE-84D2EAC09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54B3B0-877E-D3E6-048F-02FB7984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E75BC5-30DB-9BB5-5EEE-64ABF3D8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937CF3-EAFA-8EA4-9DDA-6C20044F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4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1CB0C1-E69E-B907-CC10-1E819D3D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560C00-8FF9-D0AA-C31C-A38887D5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C9198A-0A00-55F3-A928-5B9BEAD1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994EE1-A941-7927-A864-ECF07F7F6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2EA2B4-C926-3057-AF6B-1B6DA34C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7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18121EB-4CE8-9B70-4CE4-8BE4D8F9A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2878CA-08A1-AFD7-DFA7-738671C27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768B74-BBB9-E4BB-D34D-094215B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71097-07C0-5A6F-C015-8125E23D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C36067-31CC-538D-4950-051BA903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03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61D53C-C6FD-C509-7AD2-4577DB78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E0D2B6-5803-EB83-9912-130EC3AA9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E21B6C-D247-AF68-579D-43B56CB2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3459A-3700-34EB-2F82-3DE49E61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E1F99A-A694-174E-42EE-BBFA09CD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9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2C73AE-8DD3-88B1-AB0C-3D252D204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03CA0F-1FE9-2B5F-EAD6-405C355B8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007656-583D-C72A-BA3B-534703C7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C70753-3725-FF09-F1C9-8BBA5B59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1F8295-504F-8636-22ED-0998331F8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94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E3552-1901-6B8B-6B76-5961001C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ED4157-925D-B87F-698F-111F83D38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C7690C-4872-C907-1A25-22651F8FA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E0AFCF-71A3-E939-ABF3-E92BC6EE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6570A4-CB50-B090-3863-D6C107DC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15584B-E81A-A4FB-D99C-F83B84B6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57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8C801-B98E-20DC-29C8-13484052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0823C1-B363-1605-88B7-3F9BEEFD7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875ACAA-C01C-D65C-92FC-75F05D864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30FB69-40BE-6C15-9805-B82AEBAEB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E51B59F-0E0C-A3FC-9A30-B1BC23F60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109236-F8D4-5420-B767-AAB1AAF24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0B713D6-8C05-9584-01DD-EF6A01A5F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CA57C99-FA88-6376-576D-C51A3072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4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EC28A-8C17-1A95-1FFE-DD1EEFBD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DFA0BB8-FCE5-B357-2F2C-1299DBE7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7557FF-94CC-7F2E-F78A-29EF48A3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2D44B2-CA82-8789-5711-329FE9F4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2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06A7F1F-ED8E-B8D4-30F5-0B01C9F49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A89A7E-6F5E-BB66-B87B-E69CE98F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F5BF5F-05B5-CE89-EEB5-0311C7E5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1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14370-8F2D-0085-7D90-4C012FAF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87F360-C246-DC46-D623-4B2D32627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53333A-4AC4-42A4-42BA-20DC1830D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B1316-830D-53F4-9822-68AD21B7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A55BC-9FFA-26D3-A16E-C428EEC2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CC8273-DE43-90C8-8FAC-61164BB9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191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081713-1A55-DCBE-F64B-0296F70B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CFBF55-836C-A55D-C10E-3D47A2F39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58F1CEF-228C-BD6E-B71A-174524C3D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9929B3-3496-5C75-BC59-D6EE3C5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B5E8FB-E63F-4BC4-50A6-055AD9B7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6D502A-F588-577E-2AA7-C5F1DFDA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43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8607085-B7BB-DA8E-293E-C03E4CF6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3F9F8E-94E7-4E0C-5D58-043FE18C2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986BB8-691A-3CFC-002E-AEC7315E3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2674E-8FB6-4DAA-A63F-3E4A685467CA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4D6CF6-F6DB-AEEF-C9FC-3D31C9085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C16C46-7726-4FC0-5D08-CBCF90C12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428B4-3D9B-4681-BCBC-EEC163D3C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01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35093C-8248-804E-9B41-2835A1B26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86" y="1122363"/>
            <a:ext cx="9144000" cy="265852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latin typeface="Aptos" panose="020B0004020202020204" pitchFamily="34" charset="0"/>
              </a:rPr>
              <a:t>Crystal </a:t>
            </a:r>
            <a:br>
              <a:rPr lang="en-US" altLang="zh-CN" b="1" dirty="0">
                <a:latin typeface="Aptos" panose="020B0004020202020204" pitchFamily="34" charset="0"/>
              </a:rPr>
            </a:br>
            <a:r>
              <a:rPr lang="en-US" altLang="zh-CN" b="1" dirty="0">
                <a:latin typeface="Aptos" panose="020B0004020202020204" pitchFamily="34" charset="0"/>
              </a:rPr>
              <a:t>Ready for Shipment</a:t>
            </a:r>
            <a:endParaRPr lang="zh-CN" altLang="en-US" b="1" dirty="0">
              <a:latin typeface="Aptos" panose="020B00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E36AF5B-9684-7CDF-DE65-3E70C8840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306" y="4319809"/>
            <a:ext cx="9144000" cy="1655762"/>
          </a:xfrm>
        </p:spPr>
        <p:txBody>
          <a:bodyPr>
            <a:normAutofit/>
          </a:bodyPr>
          <a:lstStyle/>
          <a:p>
            <a:endParaRPr lang="en-US" altLang="zh-CN" sz="28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October 12, 2023</a:t>
            </a:r>
            <a:endParaRPr lang="zh-CN" altLang="en-US" sz="2000" dirty="0"/>
          </a:p>
          <a:p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54B6C4-B295-7AC5-2CAB-D34C6F32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68" y="642013"/>
            <a:ext cx="10301836" cy="240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2C36BB-99E1-10A6-1292-A5FAC1E49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68" y="5975571"/>
            <a:ext cx="10301836" cy="240416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2D5F215-4F37-E79A-5FAA-7DD1B1842C39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94000" y="4220163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A. Liu, B. Liu, A</a:t>
            </a:r>
            <a:r>
              <a:rPr lang="en-US" altLang="zh-CN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Somov, V. </a:t>
            </a:r>
            <a:r>
              <a:rPr lang="en-US" altLang="zh-CN" sz="20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Berdnikov</a:t>
            </a:r>
            <a:r>
              <a:rPr lang="en-US" altLang="zh-CN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H. </a:t>
            </a:r>
            <a:r>
              <a:rPr lang="en-US" altLang="zh-CN" sz="20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Voskanyan</a:t>
            </a:r>
            <a:r>
              <a:rPr lang="en-US" altLang="zh-CN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A. </a:t>
            </a:r>
            <a:r>
              <a:rPr lang="en-US" altLang="zh-CN" sz="2000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Asaturyan</a:t>
            </a:r>
            <a:endParaRPr lang="en-US" altLang="zh-CN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43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B371C-89BA-80C2-3A66-4A14D120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419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801F27-338B-F135-DC49-BF33A74A0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82885"/>
            <a:ext cx="6210728" cy="1479479"/>
          </a:xfrm>
        </p:spPr>
        <p:txBody>
          <a:bodyPr/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Too many chips on chamfers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Scratches on faces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B8E401-D7C6-F838-B3FE-AD733D5A0D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7CC47DD-C999-EB60-C9EF-06376B9A09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3EDD21EE-ABB5-8213-91DD-9ABC13B6EECD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93064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541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6C72CF-1423-75FE-E7FC-AC3C1B9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428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65FD9F-2971-561E-FCE0-2D68DDE62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688" y="731427"/>
            <a:ext cx="5100263" cy="4351338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Cloudy Region Inside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A33DF4-0C39-A23E-3E45-C6E912ACF0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9D9ABE-014A-D58C-F054-1F2EA9538D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CDC4B95-3D1F-F848-2FAF-37C2DEB3DF29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93064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839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32A2DB-4B25-957E-E4F3-AF69EA48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443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CE5327-9100-928C-1536-FFC53BFFF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DC7D431-80DD-32A7-E37D-E4BDA769E6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0565929-F8D2-19F5-2539-F48DC8EE2E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F25600B0-381F-B50F-9949-22361EEE0AA1}"/>
              </a:ext>
            </a:extLst>
          </p:cNvPr>
          <p:cNvSpPr txBox="1">
            <a:spLocks/>
          </p:cNvSpPr>
          <p:nvPr/>
        </p:nvSpPr>
        <p:spPr>
          <a:xfrm>
            <a:off x="6423688" y="731427"/>
            <a:ext cx="51002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Cloudy Layer Inside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66CACE2-F393-A4A7-E141-33AB50237361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93064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396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114819-8D66-B2A6-1DED-9A22A895F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730CC4-BD33-4FD4-B690-E945FADBA1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EB3CA50-2737-26B5-7D53-6C51906A29B6}"/>
              </a:ext>
            </a:extLst>
          </p:cNvPr>
          <p:cNvSpPr txBox="1">
            <a:spLocks/>
          </p:cNvSpPr>
          <p:nvPr/>
        </p:nvSpPr>
        <p:spPr>
          <a:xfrm>
            <a:off x="6423688" y="731427"/>
            <a:ext cx="51002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9CFAFCD-C620-CB35-6042-D558A34681E9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93064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DC196D-E7EC-AB9A-10E1-827EAE5CF2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E8764395-F775-7D4C-0542-5ACCBE14BF53}"/>
              </a:ext>
            </a:extLst>
          </p:cNvPr>
          <p:cNvSpPr txBox="1">
            <a:spLocks/>
          </p:cNvSpPr>
          <p:nvPr/>
        </p:nvSpPr>
        <p:spPr>
          <a:xfrm>
            <a:off x="787400" y="307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Final Look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3037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B08081-CDB3-972B-C0DD-3B7C9066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7925" y="67050"/>
            <a:ext cx="4414284" cy="1576619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Unpolished-1</a:t>
            </a:r>
            <a:endParaRPr lang="zh-CN" altLang="en-US" dirty="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832FAC-03B6-EC8A-828B-B1A0BF2D6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2" y="454140"/>
            <a:ext cx="10515600" cy="5709488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Faces Unpolished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Chips inside</a:t>
            </a:r>
          </a:p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850884-24A3-AFEF-2047-624588DC3B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640" y="1846898"/>
            <a:ext cx="5755640" cy="4316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B816A01-674D-0A6C-C87A-C473A36CF5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631A19B-DEC8-CE1B-73F1-89A95B84C5C5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29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F9ECAF-EAAD-9A72-2FB4-47DB7C6EA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021" y="230149"/>
            <a:ext cx="3840126" cy="1325563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Unpolished-2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71DEF5-1BBB-A532-4A58-BC7A4C74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7359"/>
            <a:ext cx="10515600" cy="424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Faces Unpolished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Chips inside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B12B66-0AF7-2818-189D-B6EF7EE9D7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640" y="1846898"/>
            <a:ext cx="5755640" cy="43167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63601A-4BC7-A989-D5D9-2CE6CE75DA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6D89F69-B985-D7A3-B730-0AB2F5611235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84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6E186A-0600-311E-A081-B4094501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828" y="185752"/>
            <a:ext cx="3840126" cy="1385888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Unpolished-3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1B85C0-1B17-ED5C-36B7-969DE301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280"/>
            <a:ext cx="10515600" cy="571468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Faces Unpolished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Chips inside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E04C84B-16F0-B582-6928-0D9D270488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295C28-2D46-9880-03D2-476C797AAF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FD0DAB8-6E32-44DC-48A9-8B9A4C76ABCB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37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C2ED0B-1B63-EFBC-7BD3-18908829E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087" y="198946"/>
            <a:ext cx="4377070" cy="1325563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Unpolished-4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BF4400-F5B7-954C-789A-F63F2E7B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7520"/>
            <a:ext cx="10515600" cy="569944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Faces Unpolished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Chips inside and on chamfers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495A8D-83E5-AA22-FB4C-13DF90FFEF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DCB966-BED1-FBD9-60C9-D46A56BFC9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14EA218-AB27-A55C-DAD4-DA2C64F3C37D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4245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4D9845-C432-DB34-8573-88D301DF5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141" y="417632"/>
            <a:ext cx="5822879" cy="297546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Big chips on faces</a:t>
            </a: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BC0463-0E99-33BD-213F-D6812DD080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4A731E59-0B8E-CC87-89D1-8614606C26FE}"/>
              </a:ext>
            </a:extLst>
          </p:cNvPr>
          <p:cNvSpPr txBox="1">
            <a:spLocks/>
          </p:cNvSpPr>
          <p:nvPr/>
        </p:nvSpPr>
        <p:spPr>
          <a:xfrm>
            <a:off x="838200" y="272923"/>
            <a:ext cx="3447430" cy="149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401</a:t>
            </a:r>
            <a:endParaRPr lang="zh-CN" alt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BD4B700-DE27-2BE5-16EC-0AB73E6CF140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BB6E675-58B1-244A-EF0F-9AE5D43330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80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AF833-B209-DF1B-B2A7-EB6C7073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521335"/>
            <a:ext cx="2521449" cy="1325563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402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4D9845-C432-DB34-8573-88D301DF5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781" y="617466"/>
            <a:ext cx="6332077" cy="1229432"/>
          </a:xfrm>
        </p:spPr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Too many chips on chamfers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C479AD-D867-1288-1E80-37008C1627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8B7A6B1-6706-3711-F574-F742BE3CDC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7E22A547-0043-CB5F-8281-CC2BA1C287BF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58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AF833-B209-DF1B-B2A7-EB6C7073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93206"/>
            <a:ext cx="10515600" cy="1325563"/>
          </a:xfrm>
        </p:spPr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407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EF8EE56-7F52-896F-BA0F-5FFC33E3CB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0A2F5784-AC34-1F52-C564-3ED809338D38}"/>
              </a:ext>
            </a:extLst>
          </p:cNvPr>
          <p:cNvSpPr txBox="1">
            <a:spLocks/>
          </p:cNvSpPr>
          <p:nvPr/>
        </p:nvSpPr>
        <p:spPr>
          <a:xfrm>
            <a:off x="5719119" y="617466"/>
            <a:ext cx="5634681" cy="4139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Too many chips on chamfers</a:t>
            </a:r>
          </a:p>
          <a:p>
            <a:endParaRPr lang="zh-CN" altLang="en-US" dirty="0"/>
          </a:p>
        </p:txBody>
      </p:sp>
      <p:sp>
        <p:nvSpPr>
          <p:cNvPr id="52" name="Slide Number Placeholder 1">
            <a:extLst>
              <a:ext uri="{FF2B5EF4-FFF2-40B4-BE49-F238E27FC236}">
                <a16:creationId xmlns:a16="http://schemas.microsoft.com/office/drawing/2014/main" id="{CF7772B0-58B3-BE08-D7B7-08C2F867A43A}"/>
              </a:ext>
            </a:extLst>
          </p:cNvPr>
          <p:cNvSpPr txBox="1">
            <a:spLocks/>
          </p:cNvSpPr>
          <p:nvPr/>
        </p:nvSpPr>
        <p:spPr>
          <a:xfrm>
            <a:off x="11458576" y="6253163"/>
            <a:ext cx="336268" cy="4227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56DE1ECB-7C4A-4978-9306-FA34FC629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AC61EEB-312A-2C55-5506-B9AF642319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72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49E75A-F53F-15A2-C265-0BC69FD8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C000"/>
                </a:solidFill>
                <a:latin typeface="Aptos" panose="020B0004020202020204" pitchFamily="34" charset="0"/>
              </a:rPr>
              <a:t>No. 417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842342-8DDB-4848-7423-E25B5BCEFB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1846898"/>
            <a:ext cx="5755640" cy="4316730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13D93E7-917C-FC25-C6D3-7D51656EA83E}"/>
              </a:ext>
            </a:extLst>
          </p:cNvPr>
          <p:cNvSpPr txBox="1">
            <a:spLocks/>
          </p:cNvSpPr>
          <p:nvPr/>
        </p:nvSpPr>
        <p:spPr>
          <a:xfrm>
            <a:off x="6096000" y="239071"/>
            <a:ext cx="6210728" cy="14794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Too many chips on chamfers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Scratches on faces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Big chamfers</a:t>
            </a:r>
          </a:p>
          <a:p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D18A6C0-5A86-E4E8-8B5B-F6B7C78E1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998E0E-6F93-1482-79D5-72E81D333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46898"/>
            <a:ext cx="5755640" cy="431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7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134</Words>
  <Application>Microsoft Office PowerPoint</Application>
  <PresentationFormat>Widescreen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等线</vt:lpstr>
      <vt:lpstr>等线 Light</vt:lpstr>
      <vt:lpstr>Times New Roman</vt:lpstr>
      <vt:lpstr>Office 主题​​</vt:lpstr>
      <vt:lpstr>Crystal  Ready for Shipment</vt:lpstr>
      <vt:lpstr>Unpolished-1</vt:lpstr>
      <vt:lpstr>Unpolished-2</vt:lpstr>
      <vt:lpstr>Unpolished-3</vt:lpstr>
      <vt:lpstr>Unpolished-4</vt:lpstr>
      <vt:lpstr>PowerPoint Presentation</vt:lpstr>
      <vt:lpstr>No. 402 </vt:lpstr>
      <vt:lpstr>No. 407</vt:lpstr>
      <vt:lpstr>No. 417</vt:lpstr>
      <vt:lpstr>No. 419</vt:lpstr>
      <vt:lpstr>No. 428</vt:lpstr>
      <vt:lpstr>No. 443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 Quality Test</dc:title>
  <dc:creator>傲然 刘</dc:creator>
  <cp:lastModifiedBy>Alexander Somov</cp:lastModifiedBy>
  <cp:revision>7</cp:revision>
  <dcterms:created xsi:type="dcterms:W3CDTF">2023-09-22T18:14:29Z</dcterms:created>
  <dcterms:modified xsi:type="dcterms:W3CDTF">2023-10-13T03:05:12Z</dcterms:modified>
</cp:coreProperties>
</file>