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7" r:id="rId2"/>
    <p:sldId id="262" r:id="rId3"/>
    <p:sldId id="268" r:id="rId4"/>
    <p:sldId id="269" r:id="rId5"/>
    <p:sldId id="270" r:id="rId6"/>
    <p:sldId id="271" r:id="rId7"/>
    <p:sldId id="272" r:id="rId8"/>
    <p:sldId id="273" r:id="rId9"/>
  </p:sldIdLst>
  <p:sldSz cx="13004800" cy="9753600"/>
  <p:notesSz cx="6858000" cy="9144000"/>
  <p:custDataLst>
    <p:tags r:id="rId11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8"/>
    <p:restoredTop sz="94636"/>
  </p:normalViewPr>
  <p:slideViewPr>
    <p:cSldViewPr snapToGrid="0" snapToObjects="1">
      <p:cViewPr varScale="1">
        <p:scale>
          <a:sx n="58" d="100"/>
          <a:sy n="58" d="100"/>
        </p:scale>
        <p:origin x="13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>
            <a:normAutofit/>
          </a:bodyPr>
          <a:lstStyle>
            <a:lvl1pPr marL="444500" indent="-444500">
              <a:spcBef>
                <a:spcPts val="42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>
              <a:spcBef>
                <a:spcPts val="42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>
              <a:spcBef>
                <a:spcPts val="42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>
              <a:spcBef>
                <a:spcPts val="42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>
              <a:spcBef>
                <a:spcPts val="42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>
            <a:normAutofit/>
          </a:bodyPr>
          <a:lstStyle>
            <a:lvl1pPr marL="444500" indent="-444500">
              <a:spcBef>
                <a:spcPts val="4200"/>
              </a:spcBef>
              <a:buSzPct val="145000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indent="-444500">
              <a:spcBef>
                <a:spcPts val="4200"/>
              </a:spcBef>
              <a:buSzPct val="145000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indent="-444500">
              <a:spcBef>
                <a:spcPts val="4200"/>
              </a:spcBef>
              <a:buSzPct val="145000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indent="-444500">
              <a:spcBef>
                <a:spcPts val="4200"/>
              </a:spcBef>
              <a:buSzPct val="145000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indent="-444500">
              <a:spcBef>
                <a:spcPts val="4200"/>
              </a:spcBef>
              <a:buSzPct val="145000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65" indent="-494665">
              <a:spcBef>
                <a:spcPts val="3800"/>
              </a:spcBef>
              <a:defRPr sz="3200"/>
            </a:lvl1pPr>
            <a:lvl2pPr marL="1256665" indent="-494665">
              <a:spcBef>
                <a:spcPts val="3800"/>
              </a:spcBef>
              <a:defRPr sz="3200"/>
            </a:lvl2pPr>
            <a:lvl3pPr marL="1701165" indent="-494665">
              <a:spcBef>
                <a:spcPts val="3800"/>
              </a:spcBef>
              <a:defRPr sz="3200"/>
            </a:lvl3pPr>
            <a:lvl4pPr marL="2145665" indent="-494665">
              <a:spcBef>
                <a:spcPts val="3800"/>
              </a:spcBef>
              <a:defRPr sz="3200"/>
            </a:lvl4pPr>
            <a:lvl5pPr marL="2590165" indent="-494665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65" indent="-494665">
              <a:spcBef>
                <a:spcPts val="3800"/>
              </a:spcBef>
              <a:defRPr sz="3200"/>
            </a:lvl1pPr>
            <a:lvl2pPr marL="1256665" indent="-494665">
              <a:spcBef>
                <a:spcPts val="3800"/>
              </a:spcBef>
              <a:defRPr sz="3200"/>
            </a:lvl2pPr>
            <a:lvl3pPr marL="1701165" indent="-494665">
              <a:spcBef>
                <a:spcPts val="3800"/>
              </a:spcBef>
              <a:defRPr sz="3200"/>
            </a:lvl3pPr>
            <a:lvl4pPr marL="2145665" indent="-494665">
              <a:spcBef>
                <a:spcPts val="3800"/>
              </a:spcBef>
              <a:defRPr sz="3200"/>
            </a:lvl4pPr>
            <a:lvl5pPr marL="2590165" indent="-494665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65" indent="-494665">
              <a:spcBef>
                <a:spcPts val="3800"/>
              </a:spcBef>
              <a:defRPr sz="3200"/>
            </a:lvl1pPr>
            <a:lvl2pPr marL="1256665" indent="-494665">
              <a:spcBef>
                <a:spcPts val="3800"/>
              </a:spcBef>
              <a:defRPr sz="3200"/>
            </a:lvl2pPr>
            <a:lvl3pPr marL="1701165" indent="-494665">
              <a:spcBef>
                <a:spcPts val="3800"/>
              </a:spcBef>
              <a:defRPr sz="3200"/>
            </a:lvl3pPr>
            <a:lvl4pPr marL="2145665" indent="-494665">
              <a:spcBef>
                <a:spcPts val="3800"/>
              </a:spcBef>
              <a:defRPr sz="3200"/>
            </a:lvl4pPr>
            <a:lvl5pPr marL="2590165" indent="-494665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η'→ 𝞹0e+e-的研究…"/>
          <p:cNvSpPr txBox="1"/>
          <p:nvPr/>
        </p:nvSpPr>
        <p:spPr>
          <a:xfrm>
            <a:off x="755365" y="92020"/>
            <a:ext cx="10464801" cy="229031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kumimoji="0" sz="5600" b="1" i="0" u="none" strike="noStrike" kern="0" cap="none" spc="0" normalizeH="0" baseline="0" noProof="0" dirty="0">
              <a:ln>
                <a:noFill/>
              </a:ln>
              <a:solidFill>
                <a:srgbClr val="FF26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Parallel Report:…"/>
          <p:cNvSpPr txBox="1"/>
          <p:nvPr/>
        </p:nvSpPr>
        <p:spPr>
          <a:xfrm>
            <a:off x="1147165" y="6690165"/>
            <a:ext cx="6773740" cy="425758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改进了gamma conversion分析包，通过MC研究压低来自于gamma conversion和连续谱的本底。"/>
          <p:cNvSpPr txBox="1"/>
          <p:nvPr/>
        </p:nvSpPr>
        <p:spPr>
          <a:xfrm>
            <a:off x="1160358" y="6829193"/>
            <a:ext cx="11503093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2800">
                <a:latin typeface="Songti SC Bold"/>
                <a:ea typeface="Songti SC Bold"/>
                <a:cs typeface="Songti SC Bold"/>
                <a:sym typeface="Songti SC Bold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楷体" panose="02010609060101010101" pitchFamily="49" charset="-122"/>
              <a:sym typeface="Songti SC Bold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楷体" panose="02010609060101010101" pitchFamily="49" charset="-122"/>
              <a:sym typeface="Songti SC Bold"/>
            </a:endParaRPr>
          </a:p>
        </p:txBody>
      </p:sp>
      <p:sp>
        <p:nvSpPr>
          <p:cNvPr id="21" name="周详、张振宇"/>
          <p:cNvSpPr txBox="1"/>
          <p:nvPr/>
        </p:nvSpPr>
        <p:spPr>
          <a:xfrm>
            <a:off x="1392776" y="7482829"/>
            <a:ext cx="102657" cy="62735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4800"/>
              </a:lnSpc>
              <a:defRPr sz="21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100" b="1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7" y="8477086"/>
            <a:ext cx="3401392" cy="879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6104" y="2724439"/>
            <a:ext cx="11622157" cy="281102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8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Crystals will be kept</a:t>
            </a:r>
            <a:endParaRPr kumimoji="0" lang="zh-CN" altLang="en-US" sz="8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12621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η'→ 𝞹0e+e-的研究…"/>
          <p:cNvSpPr txBox="1"/>
          <p:nvPr/>
        </p:nvSpPr>
        <p:spPr>
          <a:xfrm>
            <a:off x="755365" y="92020"/>
            <a:ext cx="10464801" cy="229031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56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42" name="Parallel Report:…"/>
          <p:cNvSpPr txBox="1"/>
          <p:nvPr/>
        </p:nvSpPr>
        <p:spPr>
          <a:xfrm>
            <a:off x="3109179" y="6612601"/>
            <a:ext cx="6773740" cy="5334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>
              <a:defRPr sz="21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sz="2800" dirty="0"/>
          </a:p>
        </p:txBody>
      </p:sp>
      <p:sp>
        <p:nvSpPr>
          <p:cNvPr id="247" name="改进了gamma conversion分析包，通过MC研究压低来自于gamma conversion和连续谱的本底。"/>
          <p:cNvSpPr txBox="1"/>
          <p:nvPr/>
        </p:nvSpPr>
        <p:spPr>
          <a:xfrm>
            <a:off x="1444104" y="6829193"/>
            <a:ext cx="11503093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2800">
                <a:latin typeface="Songti SC Bold"/>
                <a:ea typeface="Songti SC Bold"/>
                <a:cs typeface="Songti SC Bold"/>
                <a:sym typeface="Songti SC Bold"/>
              </a:defRPr>
            </a:lvl1pPr>
          </a:lstStyle>
          <a:p>
            <a:endParaRPr lang="en-US" altLang="zh-CN" dirty="0" smtClean="0">
              <a:latin typeface="+mn-lt"/>
              <a:ea typeface="楷体" panose="02010609060101010101" pitchFamily="49" charset="-122"/>
            </a:endParaRPr>
          </a:p>
          <a:p>
            <a:endParaRPr lang="en-US" altLang="zh-CN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21" name="周详、张振宇"/>
          <p:cNvSpPr txBox="1"/>
          <p:nvPr/>
        </p:nvSpPr>
        <p:spPr>
          <a:xfrm>
            <a:off x="1392776" y="7482829"/>
            <a:ext cx="102657" cy="62735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4800"/>
              </a:lnSpc>
              <a:defRPr sz="21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algn="l"/>
            <a:endParaRPr lang="en-US" altLang="zh-CN" dirty="0">
              <a:solidFill>
                <a:schemeClr val="accen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7" y="8477086"/>
            <a:ext cx="3401392" cy="879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8784" y="516659"/>
            <a:ext cx="910506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427</a:t>
            </a:r>
            <a:endParaRPr kumimoji="0" lang="zh-CN" alt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62" y="1385680"/>
            <a:ext cx="6327650" cy="47457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76798" y="6905430"/>
            <a:ext cx="2526334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Big crack</a:t>
            </a:r>
            <a:endParaRPr kumimoji="0" lang="zh-CN" alt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680"/>
            <a:ext cx="6327650" cy="474573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7977" y="7013858"/>
            <a:ext cx="2257028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Entirety</a:t>
            </a:r>
            <a:endParaRPr kumimoji="0" lang="zh-CN" alt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η'→ 𝞹0e+e-的研究…"/>
          <p:cNvSpPr txBox="1"/>
          <p:nvPr/>
        </p:nvSpPr>
        <p:spPr>
          <a:xfrm>
            <a:off x="755365" y="92020"/>
            <a:ext cx="10464801" cy="229031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kumimoji="0" sz="5600" b="1" i="0" u="none" strike="noStrike" kern="0" cap="none" spc="0" normalizeH="0" baseline="0" noProof="0" dirty="0">
              <a:ln>
                <a:noFill/>
              </a:ln>
              <a:solidFill>
                <a:srgbClr val="FF26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Parallel Report:…"/>
          <p:cNvSpPr txBox="1"/>
          <p:nvPr/>
        </p:nvSpPr>
        <p:spPr>
          <a:xfrm>
            <a:off x="3109179" y="6612601"/>
            <a:ext cx="6773740" cy="5334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改进了gamma conversion分析包，通过MC研究压低来自于gamma conversion和连续谱的本底。"/>
          <p:cNvSpPr txBox="1"/>
          <p:nvPr/>
        </p:nvSpPr>
        <p:spPr>
          <a:xfrm>
            <a:off x="1444104" y="6829193"/>
            <a:ext cx="11503093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2800">
                <a:latin typeface="Songti SC Bold"/>
                <a:ea typeface="Songti SC Bold"/>
                <a:cs typeface="Songti SC Bold"/>
                <a:sym typeface="Songti SC Bold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楷体" panose="02010609060101010101" pitchFamily="49" charset="-122"/>
              <a:sym typeface="Songti SC Bold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楷体" panose="02010609060101010101" pitchFamily="49" charset="-122"/>
              <a:sym typeface="Songti SC Bold"/>
            </a:endParaRPr>
          </a:p>
        </p:txBody>
      </p:sp>
      <p:sp>
        <p:nvSpPr>
          <p:cNvPr id="21" name="周详、张振宇"/>
          <p:cNvSpPr txBox="1"/>
          <p:nvPr/>
        </p:nvSpPr>
        <p:spPr>
          <a:xfrm>
            <a:off x="1392776" y="7482829"/>
            <a:ext cx="102657" cy="62735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4800"/>
              </a:lnSpc>
              <a:defRPr sz="21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100" b="1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7" y="8477086"/>
            <a:ext cx="3401392" cy="879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8784" y="516659"/>
            <a:ext cx="910506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427</a:t>
            </a:r>
            <a:endParaRPr kumimoji="0" lang="zh-CN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4235" y="6905430"/>
            <a:ext cx="4411465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Many small chips</a:t>
            </a:r>
            <a:endParaRPr kumimoji="0" lang="zh-CN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1934" y="7013858"/>
            <a:ext cx="1449115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Chip </a:t>
            </a:r>
            <a:endParaRPr kumimoji="0" lang="zh-CN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7" y="1607834"/>
            <a:ext cx="3916018" cy="52213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28" y="1607834"/>
            <a:ext cx="3916019" cy="5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4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η'→ 𝞹0e+e-的研究…"/>
          <p:cNvSpPr txBox="1"/>
          <p:nvPr/>
        </p:nvSpPr>
        <p:spPr>
          <a:xfrm>
            <a:off x="755365" y="92020"/>
            <a:ext cx="10464801" cy="229031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56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dirty="0"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42" name="Parallel Report:…"/>
          <p:cNvSpPr txBox="1"/>
          <p:nvPr/>
        </p:nvSpPr>
        <p:spPr>
          <a:xfrm>
            <a:off x="3109179" y="6612601"/>
            <a:ext cx="6773740" cy="5334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>
              <a:defRPr sz="21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sz="2800" dirty="0"/>
          </a:p>
        </p:txBody>
      </p:sp>
      <p:sp>
        <p:nvSpPr>
          <p:cNvPr id="247" name="改进了gamma conversion分析包，通过MC研究压低来自于gamma conversion和连续谱的本底。"/>
          <p:cNvSpPr txBox="1"/>
          <p:nvPr/>
        </p:nvSpPr>
        <p:spPr>
          <a:xfrm>
            <a:off x="1444104" y="6829193"/>
            <a:ext cx="11503093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2800">
                <a:latin typeface="Songti SC Bold"/>
                <a:ea typeface="Songti SC Bold"/>
                <a:cs typeface="Songti SC Bold"/>
                <a:sym typeface="Songti SC Bold"/>
              </a:defRPr>
            </a:lvl1pPr>
          </a:lstStyle>
          <a:p>
            <a:endParaRPr lang="en-US" altLang="zh-CN" dirty="0" smtClean="0">
              <a:latin typeface="+mn-lt"/>
              <a:ea typeface="楷体" panose="02010609060101010101" pitchFamily="49" charset="-122"/>
            </a:endParaRPr>
          </a:p>
          <a:p>
            <a:endParaRPr lang="en-US" altLang="zh-CN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21" name="周详、张振宇"/>
          <p:cNvSpPr txBox="1"/>
          <p:nvPr/>
        </p:nvSpPr>
        <p:spPr>
          <a:xfrm>
            <a:off x="1392776" y="7482829"/>
            <a:ext cx="102657" cy="62735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4800"/>
              </a:lnSpc>
              <a:defRPr sz="21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algn="l"/>
            <a:endParaRPr lang="en-US" altLang="zh-CN" dirty="0">
              <a:solidFill>
                <a:schemeClr val="accen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7" y="8477086"/>
            <a:ext cx="3401392" cy="879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438662"/>
            <a:ext cx="3064943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Without</a:t>
            </a:r>
            <a:r>
              <a:rPr kumimoji="0" lang="en-US" altLang="zh-CN" sz="4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tag</a:t>
            </a:r>
            <a:endParaRPr kumimoji="0" lang="zh-CN" alt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37667" y="6779235"/>
            <a:ext cx="1179811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Chip</a:t>
            </a:r>
            <a:endParaRPr kumimoji="0" lang="zh-CN" alt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7" y="1489019"/>
            <a:ext cx="6631024" cy="49732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04" y="438662"/>
            <a:ext cx="5030564" cy="67074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324753" y="7492722"/>
            <a:ext cx="4411465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Many small chips</a:t>
            </a:r>
            <a:endParaRPr kumimoji="0" lang="zh-CN" alt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97442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η'→ 𝞹0e+e-的研究…"/>
          <p:cNvSpPr txBox="1"/>
          <p:nvPr/>
        </p:nvSpPr>
        <p:spPr>
          <a:xfrm>
            <a:off x="755365" y="92020"/>
            <a:ext cx="10464801" cy="229031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kumimoji="0" sz="5600" b="1" i="0" u="none" strike="noStrike" kern="0" cap="none" spc="0" normalizeH="0" baseline="0" noProof="0" dirty="0">
              <a:ln>
                <a:noFill/>
              </a:ln>
              <a:solidFill>
                <a:srgbClr val="FF26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Parallel Report:…"/>
          <p:cNvSpPr txBox="1"/>
          <p:nvPr/>
        </p:nvSpPr>
        <p:spPr>
          <a:xfrm>
            <a:off x="3109179" y="6612601"/>
            <a:ext cx="6773740" cy="5334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改进了gamma conversion分析包，通过MC研究压低来自于gamma conversion和连续谱的本底。"/>
          <p:cNvSpPr txBox="1"/>
          <p:nvPr/>
        </p:nvSpPr>
        <p:spPr>
          <a:xfrm>
            <a:off x="1444104" y="6829193"/>
            <a:ext cx="11503093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2800">
                <a:latin typeface="Songti SC Bold"/>
                <a:ea typeface="Songti SC Bold"/>
                <a:cs typeface="Songti SC Bold"/>
                <a:sym typeface="Songti SC Bold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楷体" panose="02010609060101010101" pitchFamily="49" charset="-122"/>
              <a:sym typeface="Songti SC Bold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楷体" panose="02010609060101010101" pitchFamily="49" charset="-122"/>
              <a:sym typeface="Songti SC Bold"/>
            </a:endParaRPr>
          </a:p>
        </p:txBody>
      </p:sp>
      <p:sp>
        <p:nvSpPr>
          <p:cNvPr id="21" name="周详、张振宇"/>
          <p:cNvSpPr txBox="1"/>
          <p:nvPr/>
        </p:nvSpPr>
        <p:spPr>
          <a:xfrm>
            <a:off x="1392776" y="7482829"/>
            <a:ext cx="102657" cy="62735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4800"/>
              </a:lnSpc>
              <a:defRPr sz="21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100" b="1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7" y="8477086"/>
            <a:ext cx="3401392" cy="879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7219" y="438662"/>
            <a:ext cx="910506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411</a:t>
            </a:r>
            <a:endParaRPr kumimoji="0" lang="zh-CN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63594" y="8164040"/>
            <a:ext cx="1449115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Crack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45" y="1187585"/>
            <a:ext cx="5043004" cy="67240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5" y="1187585"/>
            <a:ext cx="5043042" cy="67240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82624" y="8049808"/>
            <a:ext cx="2257028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Entirety</a:t>
            </a:r>
          </a:p>
        </p:txBody>
      </p:sp>
    </p:spTree>
    <p:extLst>
      <p:ext uri="{BB962C8B-B14F-4D97-AF65-F5344CB8AC3E}">
        <p14:creationId xmlns:p14="http://schemas.microsoft.com/office/powerpoint/2010/main" val="1650350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η'→ 𝞹0e+e-的研究…"/>
          <p:cNvSpPr txBox="1"/>
          <p:nvPr/>
        </p:nvSpPr>
        <p:spPr>
          <a:xfrm>
            <a:off x="755365" y="92020"/>
            <a:ext cx="10464801" cy="229031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kumimoji="0" sz="5600" b="1" i="0" u="none" strike="noStrike" kern="0" cap="none" spc="0" normalizeH="0" baseline="0" noProof="0" dirty="0">
              <a:ln>
                <a:noFill/>
              </a:ln>
              <a:solidFill>
                <a:srgbClr val="FF26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Parallel Report:…"/>
          <p:cNvSpPr txBox="1"/>
          <p:nvPr/>
        </p:nvSpPr>
        <p:spPr>
          <a:xfrm>
            <a:off x="3109179" y="6612601"/>
            <a:ext cx="6773740" cy="5334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改进了gamma conversion分析包，通过MC研究压低来自于gamma conversion和连续谱的本底。"/>
          <p:cNvSpPr txBox="1"/>
          <p:nvPr/>
        </p:nvSpPr>
        <p:spPr>
          <a:xfrm>
            <a:off x="1444104" y="6829193"/>
            <a:ext cx="11503093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2800">
                <a:latin typeface="Songti SC Bold"/>
                <a:ea typeface="Songti SC Bold"/>
                <a:cs typeface="Songti SC Bold"/>
                <a:sym typeface="Songti SC Bold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楷体" panose="02010609060101010101" pitchFamily="49" charset="-122"/>
              <a:sym typeface="Songti SC Bold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楷体" panose="02010609060101010101" pitchFamily="49" charset="-122"/>
              <a:sym typeface="Songti SC Bold"/>
            </a:endParaRPr>
          </a:p>
        </p:txBody>
      </p:sp>
      <p:sp>
        <p:nvSpPr>
          <p:cNvPr id="21" name="周详、张振宇"/>
          <p:cNvSpPr txBox="1"/>
          <p:nvPr/>
        </p:nvSpPr>
        <p:spPr>
          <a:xfrm>
            <a:off x="1392776" y="7482829"/>
            <a:ext cx="102657" cy="62735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4800"/>
              </a:lnSpc>
              <a:defRPr sz="21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100" b="1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7" y="8477086"/>
            <a:ext cx="3401392" cy="879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7219" y="438662"/>
            <a:ext cx="910506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431</a:t>
            </a:r>
            <a:endParaRPr kumimoji="0" lang="zh-CN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82624" y="8049808"/>
            <a:ext cx="2257028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Entirety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9" y="1187643"/>
            <a:ext cx="5042961" cy="67239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21239" y="2028135"/>
            <a:ext cx="6723948" cy="504296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488236" y="8192554"/>
            <a:ext cx="4411465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Many small chips</a:t>
            </a:r>
            <a:endParaRPr kumimoji="0" lang="zh-CN" alt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45697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η'→ 𝞹0e+e-的研究…"/>
          <p:cNvSpPr txBox="1"/>
          <p:nvPr/>
        </p:nvSpPr>
        <p:spPr>
          <a:xfrm>
            <a:off x="755365" y="92020"/>
            <a:ext cx="10464801" cy="229031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kumimoji="0" sz="5600" b="1" i="0" u="none" strike="noStrike" kern="0" cap="none" spc="0" normalizeH="0" baseline="0" noProof="0" dirty="0">
              <a:ln>
                <a:noFill/>
              </a:ln>
              <a:solidFill>
                <a:srgbClr val="FF26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Parallel Report:…"/>
          <p:cNvSpPr txBox="1"/>
          <p:nvPr/>
        </p:nvSpPr>
        <p:spPr>
          <a:xfrm>
            <a:off x="3109179" y="6612601"/>
            <a:ext cx="6773740" cy="5334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改进了gamma conversion分析包，通过MC研究压低来自于gamma conversion和连续谱的本底。"/>
          <p:cNvSpPr txBox="1"/>
          <p:nvPr/>
        </p:nvSpPr>
        <p:spPr>
          <a:xfrm>
            <a:off x="1444104" y="6829193"/>
            <a:ext cx="11503093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2800">
                <a:latin typeface="Songti SC Bold"/>
                <a:ea typeface="Songti SC Bold"/>
                <a:cs typeface="Songti SC Bold"/>
                <a:sym typeface="Songti SC Bold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楷体" panose="02010609060101010101" pitchFamily="49" charset="-122"/>
              <a:sym typeface="Songti SC Bold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楷体" panose="02010609060101010101" pitchFamily="49" charset="-122"/>
              <a:sym typeface="Songti SC Bold"/>
            </a:endParaRPr>
          </a:p>
        </p:txBody>
      </p:sp>
      <p:sp>
        <p:nvSpPr>
          <p:cNvPr id="21" name="周详、张振宇"/>
          <p:cNvSpPr txBox="1"/>
          <p:nvPr/>
        </p:nvSpPr>
        <p:spPr>
          <a:xfrm>
            <a:off x="1392776" y="7482829"/>
            <a:ext cx="102657" cy="62735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4800"/>
              </a:lnSpc>
              <a:defRPr sz="21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100" b="1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7" y="8477086"/>
            <a:ext cx="3401392" cy="879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7219" y="438662"/>
            <a:ext cx="910506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425</a:t>
            </a:r>
            <a:endParaRPr kumimoji="0" lang="zh-CN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82624" y="8049808"/>
            <a:ext cx="2257028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Entirety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34760" y="8192554"/>
            <a:ext cx="1718419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Crack </a:t>
            </a:r>
            <a:endParaRPr kumimoji="0" lang="zh-CN" alt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1235" y="2027767"/>
            <a:ext cx="6721014" cy="50407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89070" y="2028997"/>
            <a:ext cx="6730854" cy="50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71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η'→ 𝞹0e+e-的研究…"/>
          <p:cNvSpPr txBox="1"/>
          <p:nvPr/>
        </p:nvSpPr>
        <p:spPr>
          <a:xfrm>
            <a:off x="755365" y="92020"/>
            <a:ext cx="10464801" cy="229031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kumimoji="0" sz="5600" b="1" i="0" u="none" strike="noStrike" kern="0" cap="none" spc="0" normalizeH="0" baseline="0" noProof="0" dirty="0">
              <a:ln>
                <a:noFill/>
              </a:ln>
              <a:solidFill>
                <a:srgbClr val="FF26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Parallel Report:…"/>
          <p:cNvSpPr txBox="1"/>
          <p:nvPr/>
        </p:nvSpPr>
        <p:spPr>
          <a:xfrm>
            <a:off x="3109179" y="6612601"/>
            <a:ext cx="6773740" cy="5334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改进了gamma conversion分析包，通过MC研究压低来自于gamma conversion和连续谱的本底。"/>
          <p:cNvSpPr txBox="1"/>
          <p:nvPr/>
        </p:nvSpPr>
        <p:spPr>
          <a:xfrm>
            <a:off x="1444104" y="6829193"/>
            <a:ext cx="11503093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2800">
                <a:latin typeface="Songti SC Bold"/>
                <a:ea typeface="Songti SC Bold"/>
                <a:cs typeface="Songti SC Bold"/>
                <a:sym typeface="Songti SC Bold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楷体" panose="02010609060101010101" pitchFamily="49" charset="-122"/>
              <a:sym typeface="Songti SC Bold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楷体" panose="02010609060101010101" pitchFamily="49" charset="-122"/>
              <a:sym typeface="Songti SC Bold"/>
            </a:endParaRPr>
          </a:p>
        </p:txBody>
      </p:sp>
      <p:sp>
        <p:nvSpPr>
          <p:cNvPr id="21" name="周详、张振宇"/>
          <p:cNvSpPr txBox="1"/>
          <p:nvPr/>
        </p:nvSpPr>
        <p:spPr>
          <a:xfrm>
            <a:off x="1392776" y="7482829"/>
            <a:ext cx="102657" cy="62735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4800"/>
              </a:lnSpc>
              <a:defRPr sz="2100" b="1">
                <a:solidFill>
                  <a:srgbClr val="FF26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100" b="1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7" y="8477086"/>
            <a:ext cx="3401392" cy="879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7219" y="438662"/>
            <a:ext cx="910506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Gill Sans"/>
              </a:rPr>
              <a:t>390</a:t>
            </a:r>
            <a:endParaRPr kumimoji="0" lang="zh-CN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21233" y="8049808"/>
            <a:ext cx="1179811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Chip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53588" y="8192554"/>
            <a:ext cx="4680770" cy="7489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Many small chips </a:t>
            </a:r>
            <a:endParaRPr kumimoji="0" lang="zh-CN" alt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320" y="2006128"/>
            <a:ext cx="6790080" cy="5092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8878" y="2044102"/>
            <a:ext cx="6852143" cy="51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84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c24d5bb-6b86-45de-9a29-3e5b5becdf94"/>
  <p:tag name="COMMONDATA" val="eyJoZGlkIjoiN2YzNjBkOTgyNWQ1YTMxYzM3MzMwNWFiODNmOWIzYWM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43</Words>
  <Application>Microsoft Office PowerPoint</Application>
  <PresentationFormat>自定义</PresentationFormat>
  <Paragraphs>30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Gill Sans</vt:lpstr>
      <vt:lpstr>Helvetica Light</vt:lpstr>
      <vt:lpstr>Helvetica Neue</vt:lpstr>
      <vt:lpstr>Helvetica Neue Light</vt:lpstr>
      <vt:lpstr>Helvetica Neue Medium</vt:lpstr>
      <vt:lpstr>Lucida Grande</vt:lpstr>
      <vt:lpstr>Songti SC Bold</vt:lpstr>
      <vt:lpstr>楷体</vt:lpstr>
      <vt:lpstr>Times New Roman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武汉大学高能物理实验2019‐2020年研究进展</dc:title>
  <dc:creator>HUAWEI</dc:creator>
  <cp:lastModifiedBy>HUAWEI</cp:lastModifiedBy>
  <cp:revision>43</cp:revision>
  <dcterms:created xsi:type="dcterms:W3CDTF">2023-05-06T07:45:15Z</dcterms:created>
  <dcterms:modified xsi:type="dcterms:W3CDTF">2023-09-22T19:25:54Z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925E980CB1364C9A9999ADF116125E68_12</vt:lpwstr>
  </property>
  <property fmtid="{D5CDD505-2E9C-101B-9397-08002B2CF9AE}" pid="3" name="KSOProductBuildVer">
    <vt:lpwstr>2052-11.1.0.14036</vt:lpwstr>
  </property>
</Properties>
</file>