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7"/>
  </p:notesMasterIdLst>
  <p:sldIdLst>
    <p:sldId id="5121" r:id="rId3"/>
    <p:sldId id="5131" r:id="rId4"/>
    <p:sldId id="5135" r:id="rId5"/>
    <p:sldId id="513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2AF"/>
    <a:srgbClr val="0000FF"/>
    <a:srgbClr val="333399"/>
    <a:srgbClr val="800080"/>
    <a:srgbClr val="FF33CC"/>
    <a:srgbClr val="FF0066"/>
    <a:srgbClr val="D71B07"/>
    <a:srgbClr val="99FF66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3208" autoAdjust="0"/>
  </p:normalViewPr>
  <p:slideViewPr>
    <p:cSldViewPr>
      <p:cViewPr varScale="1">
        <p:scale>
          <a:sx n="54" d="100"/>
          <a:sy n="54" d="100"/>
        </p:scale>
        <p:origin x="112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429F-3875-4357-9C4F-5FE58AFAEB1B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A2B4D-0792-4BA8-999F-BB3EA56FAF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55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2B4D-0792-4BA8-999F-BB3EA56FAF3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34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Picture 4" descr="logo"/>
          <p:cNvPicPr>
            <a:picLocks noChangeAspect="1" noChangeArrowheads="1"/>
          </p:cNvPicPr>
          <p:nvPr userDrawn="1"/>
        </p:nvPicPr>
        <p:blipFill>
          <a:blip r:embed="rId2" cstate="print"/>
          <a:srcRect l="13998" t="36264" r="11993" b="37476"/>
          <a:stretch>
            <a:fillRect/>
          </a:stretch>
        </p:blipFill>
        <p:spPr bwMode="auto">
          <a:xfrm>
            <a:off x="4823643" y="2672557"/>
            <a:ext cx="2412976" cy="68500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BA8C-1EE3-489A-8066-ABE0D9581273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8708-DDA4-47EB-918D-86033E9A62F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矩形 204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36481" y="0"/>
            <a:ext cx="9180513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65CC-89F4-4050-A48B-0B036021E745}" type="datetimeFigureOut">
              <a:rPr lang="zh-CN" altLang="en-US" smtClean="0"/>
              <a:pPr/>
              <a:t>2022-1-11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B7296-BDFB-4E0B-80C8-47F0CF0C6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1628800"/>
            <a:ext cx="8229600" cy="13681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Current status and plan </a:t>
            </a:r>
            <a:b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</a:b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on PWO crystal production</a:t>
            </a:r>
            <a:endParaRPr lang="zh-CN" alt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6" y="3645024"/>
            <a:ext cx="6624736" cy="19442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endParaRPr lang="en-US" altLang="zh-CN" sz="2800" b="1" dirty="0" smtClean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Hui YUAN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CN" sz="1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Shanghai Institute of Ceramics, CAS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zh-CN" sz="19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2022.01.10</a:t>
            </a:r>
            <a:endParaRPr lang="en-US" altLang="zh-CN" sz="1900" b="1" dirty="0" smtClean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2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5576" y="1916832"/>
            <a:ext cx="712879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/>
              <a:t>3</a:t>
            </a:r>
            <a:r>
              <a:rPr lang="en-US" altLang="zh-CN" sz="2800" baseline="30000" dirty="0" smtClean="0"/>
              <a:t>rd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batch(10kg) and </a:t>
            </a:r>
            <a:r>
              <a:rPr lang="en-US" altLang="zh-CN" sz="2800" dirty="0" smtClean="0"/>
              <a:t>4</a:t>
            </a:r>
            <a:r>
              <a:rPr lang="en-US" altLang="zh-CN" sz="2800" baseline="30000" dirty="0" smtClean="0"/>
              <a:t>th</a:t>
            </a:r>
            <a:r>
              <a:rPr lang="en-US" altLang="zh-CN" sz="2800" dirty="0" smtClean="0"/>
              <a:t> batch(10kg</a:t>
            </a:r>
            <a:r>
              <a:rPr lang="en-US" altLang="zh-CN" sz="2800" dirty="0" smtClean="0"/>
              <a:t>) received and used during the past </a:t>
            </a:r>
            <a:r>
              <a:rPr lang="en-US" altLang="zh-CN" sz="2800" dirty="0" smtClean="0"/>
              <a:t>2 </a:t>
            </a:r>
            <a:r>
              <a:rPr lang="en-US" altLang="zh-CN" sz="2800" dirty="0" smtClean="0"/>
              <a:t>months.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/>
              <a:t>Much less than expected.</a:t>
            </a:r>
            <a:endParaRPr lang="en-US" altLang="zh-CN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rgbClr val="3F62AF"/>
                </a:solidFill>
              </a:rPr>
              <a:t>The reasons of Instable production: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zh-CN" sz="2800" dirty="0" smtClean="0">
                <a:solidFill>
                  <a:srgbClr val="3F62AF"/>
                </a:solidFill>
              </a:rPr>
              <a:t>Epidemic situation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zh-CN" sz="2800" dirty="0" smtClean="0">
                <a:solidFill>
                  <a:srgbClr val="3F62AF"/>
                </a:solidFill>
              </a:rPr>
              <a:t>Government order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rgbClr val="3F62AF"/>
                </a:solidFill>
              </a:rPr>
              <a:t>3.   Internal management</a:t>
            </a:r>
            <a:endParaRPr lang="en-US" altLang="zh-CN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8354" y="980728"/>
            <a:ext cx="5616624" cy="8640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Current status of </a:t>
            </a:r>
            <a:r>
              <a:rPr lang="en-US" altLang="zh-CN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PbO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quality checking and results</a:t>
            </a:r>
          </a:p>
        </p:txBody>
      </p:sp>
    </p:spTree>
    <p:extLst>
      <p:ext uri="{BB962C8B-B14F-4D97-AF65-F5344CB8AC3E}">
        <p14:creationId xmlns:p14="http://schemas.microsoft.com/office/powerpoint/2010/main" val="2456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55576" y="1916832"/>
            <a:ext cx="71287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000" dirty="0" smtClean="0"/>
              <a:t> </a:t>
            </a:r>
            <a:endParaRPr lang="en-US" altLang="zh-CN" sz="1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rgbClr val="3F62AF"/>
                </a:solidFill>
              </a:rPr>
              <a:t>3</a:t>
            </a:r>
            <a:r>
              <a:rPr lang="en-US" altLang="zh-CN" sz="2800" baseline="30000" dirty="0" smtClean="0">
                <a:solidFill>
                  <a:srgbClr val="3F62AF"/>
                </a:solidFill>
              </a:rPr>
              <a:t>rd</a:t>
            </a:r>
            <a:r>
              <a:rPr lang="en-US" altLang="zh-CN" sz="2800" dirty="0" smtClean="0">
                <a:solidFill>
                  <a:srgbClr val="3F62AF"/>
                </a:solidFill>
              </a:rPr>
              <a:t> </a:t>
            </a:r>
            <a:r>
              <a:rPr lang="en-US" altLang="zh-CN" sz="2800" dirty="0" smtClean="0">
                <a:solidFill>
                  <a:srgbClr val="3F62AF"/>
                </a:solidFill>
              </a:rPr>
              <a:t>batch </a:t>
            </a:r>
            <a:r>
              <a:rPr lang="en-US" altLang="zh-CN" sz="2800" dirty="0" err="1" smtClean="0">
                <a:solidFill>
                  <a:srgbClr val="3F62AF"/>
                </a:solidFill>
              </a:rPr>
              <a:t>PbO</a:t>
            </a:r>
            <a:r>
              <a:rPr lang="en-US" altLang="zh-CN" sz="2800" dirty="0">
                <a:solidFill>
                  <a:srgbClr val="3F62AF"/>
                </a:solidFill>
              </a:rPr>
              <a:t>: good </a:t>
            </a:r>
            <a:r>
              <a:rPr lang="en-US" altLang="zh-CN" sz="2800" dirty="0" smtClean="0">
                <a:solidFill>
                  <a:srgbClr val="3F62AF"/>
                </a:solidFill>
              </a:rPr>
              <a:t>cx(most qualified),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rgbClr val="3F62AF"/>
                </a:solidFill>
              </a:rPr>
              <a:t> </a:t>
            </a:r>
            <a:r>
              <a:rPr lang="en-US" altLang="zh-CN" sz="2800" dirty="0" smtClean="0">
                <a:solidFill>
                  <a:srgbClr val="3F62AF"/>
                </a:solidFill>
              </a:rPr>
              <a:t>                         nearly no </a:t>
            </a:r>
            <a:r>
              <a:rPr lang="en-US" altLang="zh-CN" sz="2800" dirty="0">
                <a:solidFill>
                  <a:srgbClr val="3F62AF"/>
                </a:solidFill>
              </a:rPr>
              <a:t>bad </a:t>
            </a:r>
            <a:r>
              <a:rPr lang="en-US" altLang="zh-CN" sz="2800" dirty="0" smtClean="0">
                <a:solidFill>
                  <a:srgbClr val="3F62AF"/>
                </a:solidFill>
              </a:rPr>
              <a:t>cx.</a:t>
            </a:r>
            <a:endParaRPr lang="en-US" altLang="zh-CN" sz="2800" dirty="0">
              <a:solidFill>
                <a:srgbClr val="3F62AF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rgbClr val="3F62AF"/>
                </a:solidFill>
              </a:rPr>
              <a:t>4</a:t>
            </a:r>
            <a:r>
              <a:rPr lang="en-US" altLang="zh-CN" sz="2800" baseline="30000" dirty="0" smtClean="0">
                <a:solidFill>
                  <a:srgbClr val="3F62AF"/>
                </a:solidFill>
              </a:rPr>
              <a:t>th</a:t>
            </a:r>
            <a:r>
              <a:rPr lang="en-US" altLang="zh-CN" sz="2800" dirty="0" smtClean="0">
                <a:solidFill>
                  <a:srgbClr val="3F62AF"/>
                </a:solidFill>
              </a:rPr>
              <a:t> batch </a:t>
            </a:r>
            <a:r>
              <a:rPr lang="en-US" altLang="zh-CN" sz="2800" dirty="0" err="1" smtClean="0">
                <a:solidFill>
                  <a:srgbClr val="3F62AF"/>
                </a:solidFill>
              </a:rPr>
              <a:t>PbO</a:t>
            </a:r>
            <a:r>
              <a:rPr lang="en-US" altLang="zh-CN" sz="2800" dirty="0">
                <a:solidFill>
                  <a:srgbClr val="3F62AF"/>
                </a:solidFill>
              </a:rPr>
              <a:t>: few good cx,  </a:t>
            </a:r>
            <a:r>
              <a:rPr lang="en-US" altLang="zh-CN" sz="2800" dirty="0" smtClean="0">
                <a:solidFill>
                  <a:srgbClr val="3F62AF"/>
                </a:solidFill>
              </a:rPr>
              <a:t>return to previous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rgbClr val="3F62AF"/>
                </a:solidFill>
              </a:rPr>
              <a:t> </a:t>
            </a:r>
            <a:r>
              <a:rPr lang="en-US" altLang="zh-CN" sz="2800" dirty="0" smtClean="0">
                <a:solidFill>
                  <a:srgbClr val="3F62AF"/>
                </a:solidFill>
              </a:rPr>
              <a:t>                          bad situation </a:t>
            </a:r>
            <a:endParaRPr lang="en-US" altLang="zh-CN" sz="2800" dirty="0">
              <a:solidFill>
                <a:srgbClr val="3F62A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factory has the ability to produce good </a:t>
            </a:r>
            <a:r>
              <a:rPr lang="en-US" altLang="zh-CN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PbO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but it seems they don’t work smoothly during the past months.</a:t>
            </a:r>
            <a:endParaRPr lang="en-US" altLang="zh-CN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8354" y="980728"/>
            <a:ext cx="5616624" cy="8640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Current status of </a:t>
            </a:r>
            <a:r>
              <a:rPr lang="en-US" altLang="zh-CN" b="1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PbO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 quality checking and results</a:t>
            </a:r>
          </a:p>
        </p:txBody>
      </p:sp>
    </p:spTree>
    <p:extLst>
      <p:ext uri="{BB962C8B-B14F-4D97-AF65-F5344CB8AC3E}">
        <p14:creationId xmlns:p14="http://schemas.microsoft.com/office/powerpoint/2010/main" val="324899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2911" y="980728"/>
            <a:ext cx="6336704" cy="86409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Projected crystal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  <a:cs typeface="Times New Roman" panose="02020603050405020304" pitchFamily="18" charset="0"/>
              </a:rPr>
              <a:t>production</a:t>
            </a:r>
            <a:endParaRPr lang="en-US" altLang="zh-CN" b="1" dirty="0" smtClean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1974207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preliminary plan is to provide the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altLang="zh-CN" sz="28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rd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batch delivery of about 100 pcs crystals by the end of March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endParaRPr lang="en-US" altLang="zh-CN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We will cooperate the factory to improve the yield of the </a:t>
            </a:r>
            <a:r>
              <a:rPr lang="en-US" altLang="zh-CN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PbO</a:t>
            </a:r>
            <a:r>
              <a:rPr lang="en-US" altLang="zh-CN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as high as possible to catch up with the delayed production.</a:t>
            </a:r>
            <a:endParaRPr lang="en-US" altLang="zh-CN" sz="2800" dirty="0" smtClean="0">
              <a:solidFill>
                <a:srgbClr val="3F62A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8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18151</TotalTime>
  <Words>166</Words>
  <Application>Microsoft Office PowerPoint</Application>
  <PresentationFormat>全屏显示(4:3)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华文中宋</vt:lpstr>
      <vt:lpstr>宋体</vt:lpstr>
      <vt:lpstr>Arial</vt:lpstr>
      <vt:lpstr>Calibri</vt:lpstr>
      <vt:lpstr>Times New Roman</vt:lpstr>
      <vt:lpstr>Office 主题</vt:lpstr>
      <vt:lpstr>自定义设计方案</vt:lpstr>
      <vt:lpstr>Current status and plan  on PWO crystal production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sony</dc:creator>
  <cp:lastModifiedBy>Yuan Cern</cp:lastModifiedBy>
  <cp:revision>948</cp:revision>
  <dcterms:created xsi:type="dcterms:W3CDTF">2012-07-17T09:36:59Z</dcterms:created>
  <dcterms:modified xsi:type="dcterms:W3CDTF">2022-01-11T13:47:35Z</dcterms:modified>
</cp:coreProperties>
</file>