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FF91C-EC8F-3509-2CB1-8987C2655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373554-7649-10C4-57FC-925A7E964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404FB9-2006-FD5D-64FE-2621D14A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D0DB-8E62-4ECE-9A59-6752006F018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7AE4B3-FE92-93BB-638C-E3661D02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C3E7B-BFA9-63EE-7CD7-AD54E116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869-53DD-485D-992F-4CCFC5BA0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5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68F12B-C617-DA7E-AB1C-2CE7D7C92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F74939-EFF4-7213-A6A8-8C9657308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E6519-9483-79E8-4354-51F59DE1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D0DB-8E62-4ECE-9A59-6752006F018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5AA28E-ECF0-5BB1-A4A0-02F62497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2B603B-9E5E-1B64-F7BC-E6FAC13C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869-53DD-485D-992F-4CCFC5BA0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07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5350BB-2720-B1FE-DC13-3454F708B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C627A3-FDAF-494D-8294-7232D9105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C17993-CF0C-54FE-840C-F8B670F5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D0DB-8E62-4ECE-9A59-6752006F018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5894D3-1E55-F68A-36FC-E49FAC02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80000C-43DC-8E37-022A-9F83D78B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869-53DD-485D-992F-4CCFC5BA0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70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774BE4-C2E7-64CF-9E13-56B01FD7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FC3804-0213-8780-B52E-E29BB12DA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23DCB9-4462-31C0-A483-F077667A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D0DB-8E62-4ECE-9A59-6752006F018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57C40F-D0B9-1EDF-B87A-AAF42D4F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FEC565-781F-3D02-B4A9-7694CCC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869-53DD-485D-992F-4CCFC5BA0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11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84859-D699-6D40-CC9E-D9647966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143A49-2BC2-4AC4-C9E5-2BDC9E4BD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D7F790-30FD-AF8B-802A-DD06F5D6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D0DB-8E62-4ECE-9A59-6752006F018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B73C47-2886-D55A-8EC9-FFAA5718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FAF412-74AB-FAB3-02B7-6FF91109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869-53DD-485D-992F-4CCFC5BA0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7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392FD-DD2D-2158-D304-1A8F1F5E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5CEF17-C132-5D36-BB7C-4F61D8B36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E82625-5681-B885-025D-1898E196D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B75EB8-476D-423D-E6EA-8A577071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D0DB-8E62-4ECE-9A59-6752006F018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7CEB2E-74D6-02CF-0A54-98AAFDB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B796E0-1359-B30F-F828-1F229CE9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869-53DD-485D-992F-4CCFC5BA0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85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74F724-80A7-7BC1-35E5-BF90D6D6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121C1B-05A3-1DD6-F90F-3436E13BF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506D02-8C76-FB10-B69A-21CF5F36B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EF6F21E-58BD-85B4-EC1B-5C0B3E0A3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D2B759-A276-8111-DE5A-8B5485268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80F97D4-0BBB-6237-2BDA-97EED465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D0DB-8E62-4ECE-9A59-6752006F018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0D7AA2-A416-069E-57A9-0E7455C3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8DC339-1874-14F3-4870-EE43214C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869-53DD-485D-992F-4CCFC5BA0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0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2C4B8-AF93-B755-2E9D-5D3DAAC7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57D938-7EE7-43E5-DFB0-2E49EE1A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D0DB-8E62-4ECE-9A59-6752006F018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97D361E-852D-EEA0-22C5-43EBA7F4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BBC151-EFEA-29D0-ACEC-E1116A04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869-53DD-485D-992F-4CCFC5BA0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09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4123C4-F51C-09AB-3AF2-96B8C165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D0DB-8E62-4ECE-9A59-6752006F018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28EDDB8-CA65-4EB0-9883-95129383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9D7322-2453-4243-027A-DA825BE4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869-53DD-485D-992F-4CCFC5BA0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0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9C28FA-901D-3443-2D1A-983EAFF2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C3220F-1778-2CB6-A7C1-C3C0D08EC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8C6867-76F9-2503-8BA3-BDB8FD5D4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FC48B9-EB39-5D11-CAE5-200FF528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D0DB-8E62-4ECE-9A59-6752006F018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65DBCC-DF29-74CA-D36C-BEF7FEB9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79E28B-F999-B411-1EC2-F4AE366A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869-53DD-485D-992F-4CCFC5BA0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86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3A2FEE-E0F4-E869-BF93-10B662DA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2984A42-7C8A-C5D5-F3AD-B84A59491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6FE1E1-CBCF-EC95-49AE-88284BE0C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EA4B77-DA8C-8105-2E35-4901A55A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D0DB-8E62-4ECE-9A59-6752006F018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A3B27D-6538-A46F-785F-970B8BA7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FB7992-6FD2-CFC1-F1C7-7F3D1E4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869-53DD-485D-992F-4CCFC5BA0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7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0B9BF24-4D4E-9EFD-2F0E-0992906D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5F875-7E9A-8A5E-027C-53CBD7A7B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9421B6-17BB-0E84-03B6-4CA05B8F8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D0DB-8E62-4ECE-9A59-6752006F018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C97793-FDAD-1668-73C3-C094392BF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6C317E-1F6A-A036-B3D8-E0EDE2043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36869-53DD-485D-992F-4CCFC5BA0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43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1D6A69C-688B-1A62-C8CA-66E0F3EFA289}"/>
              </a:ext>
            </a:extLst>
          </p:cNvPr>
          <p:cNvSpPr txBox="1">
            <a:spLocks/>
          </p:cNvSpPr>
          <p:nvPr/>
        </p:nvSpPr>
        <p:spPr>
          <a:xfrm>
            <a:off x="1428786" y="2077571"/>
            <a:ext cx="9144000" cy="1192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b="1" dirty="0">
                <a:latin typeface="Aptos" panose="020B0004020202020204" pitchFamily="34" charset="0"/>
              </a:rPr>
              <a:t>Divider Test Guides</a:t>
            </a:r>
            <a:endParaRPr lang="zh-CN" altLang="en-US" b="1" dirty="0">
              <a:latin typeface="Aptos" panose="020B0004020202020204" pitchFamily="34" charset="0"/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98168321-8961-2BC8-CA26-52BEEA1C1A89}"/>
              </a:ext>
            </a:extLst>
          </p:cNvPr>
          <p:cNvSpPr txBox="1">
            <a:spLocks/>
          </p:cNvSpPr>
          <p:nvPr/>
        </p:nvSpPr>
        <p:spPr>
          <a:xfrm>
            <a:off x="1398306" y="431980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A. Liu, B. Liu, A. Somov, V. </a:t>
            </a:r>
            <a:r>
              <a:rPr lang="en-US" altLang="zh-CN" sz="28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Berdnikov</a:t>
            </a:r>
            <a:r>
              <a:rPr lang="en-US" altLang="zh-CN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H. </a:t>
            </a:r>
            <a:r>
              <a:rPr lang="en-US" altLang="zh-CN" sz="28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Voskanyan</a:t>
            </a:r>
            <a:endParaRPr lang="en-US" altLang="zh-CN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October 19, 2023</a:t>
            </a:r>
            <a:endParaRPr lang="zh-CN" altLang="en-US" sz="2800" dirty="0"/>
          </a:p>
          <a:p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0C626E-9CB0-7594-6CFE-8830C07D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68" y="642013"/>
            <a:ext cx="10301836" cy="2404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A4469C-4D0F-CE29-0A07-D8A8E7CE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68" y="5975571"/>
            <a:ext cx="10301836" cy="2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8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BFC6E1-AF1B-7D6E-7941-9EBD096A6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9563" y="611313"/>
            <a:ext cx="6912874" cy="5182625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2EA06ED-C292-DB19-0179-0AE4127A73A1}"/>
              </a:ext>
            </a:extLst>
          </p:cNvPr>
          <p:cNvSpPr txBox="1">
            <a:spLocks/>
          </p:cNvSpPr>
          <p:nvPr/>
        </p:nvSpPr>
        <p:spPr>
          <a:xfrm>
            <a:off x="2738919" y="5999010"/>
            <a:ext cx="8028398" cy="49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8 High voltage connector outside the box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4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F6FD8FA-45BB-A2B8-A2CB-48D744E9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8801" y="498984"/>
            <a:ext cx="6912874" cy="5182625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71E5B1A-5847-50F6-8742-D9DEBBC247F4}"/>
              </a:ext>
            </a:extLst>
          </p:cNvPr>
          <p:cNvSpPr txBox="1">
            <a:spLocks/>
          </p:cNvSpPr>
          <p:nvPr/>
        </p:nvSpPr>
        <p:spPr>
          <a:xfrm>
            <a:off x="2759467" y="5997521"/>
            <a:ext cx="8028398" cy="49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9 HV manipulation and data reading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5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8986C2-96C3-A59E-E337-FBA5E8908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389063" y="-365462"/>
            <a:ext cx="5182625" cy="6911516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0695AD0-97F4-56AB-D4BB-E302CD5C320E}"/>
              </a:ext>
            </a:extLst>
          </p:cNvPr>
          <p:cNvSpPr txBox="1">
            <a:spLocks/>
          </p:cNvSpPr>
          <p:nvPr/>
        </p:nvSpPr>
        <p:spPr>
          <a:xfrm>
            <a:off x="2343365" y="5997521"/>
            <a:ext cx="8028398" cy="49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10 Oscilloscope image display and picture saving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4C25701-620B-E5EE-5C39-CBE2FF52E778}"/>
              </a:ext>
            </a:extLst>
          </p:cNvPr>
          <p:cNvSpPr/>
          <p:nvPr/>
        </p:nvSpPr>
        <p:spPr>
          <a:xfrm>
            <a:off x="4823716" y="4402476"/>
            <a:ext cx="354459" cy="297951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72419AD-A5C2-D9C7-19FD-3ABE40C30065}"/>
              </a:ext>
            </a:extLst>
          </p:cNvPr>
          <p:cNvSpPr/>
          <p:nvPr/>
        </p:nvSpPr>
        <p:spPr>
          <a:xfrm>
            <a:off x="3198687" y="4154184"/>
            <a:ext cx="443502" cy="351034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66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0EC06C-D445-093C-1D17-47C49D3CC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085"/>
            <a:ext cx="10515600" cy="52368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the black box is well installed and the HV isolator works well (Fig. 1).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the LED pulse and power supply are power on and well connected (Fig. 2).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the HV off (Fig. 9). Disconnect the HV connector outside the box (Fig. 8), and then open the box. Pull out the divider with PMT attached (Fig. 3).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Disconnect the divider and PMT. Unplug the low voltage wire (Fig. 4), high voltage wire and signal wire (Fig. 5).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divider and plug the low voltage wire, high voltage wire and signal wire (Fig. 4 and Fig. 5).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817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D8946F-CB31-2442-00BE-4D1E71110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223"/>
            <a:ext cx="10515600" cy="523174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the divider with PMT attached on the rank, and slightly push it to the end, see Fig. 1.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the box and connect the HV wire outside the box (Fig. 8).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the HV on. Read the current value and save the image showed on Oscilloscope. (Fig. 9 and Fig. 10)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466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054B87-ECF8-FAAF-DB9F-177CD98B4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072" y="6059166"/>
            <a:ext cx="8028398" cy="49535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 Whole look inside the black box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A639214-3A99-444A-8F76-8E14E3E7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47" y="498298"/>
            <a:ext cx="6912875" cy="5182625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8818F1CA-3513-799B-2BBF-47CD699AAF9C}"/>
              </a:ext>
            </a:extLst>
          </p:cNvPr>
          <p:cNvSpPr/>
          <p:nvPr/>
        </p:nvSpPr>
        <p:spPr>
          <a:xfrm>
            <a:off x="2866490" y="1767155"/>
            <a:ext cx="371582" cy="359596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03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24BE8A-DEBB-A119-DFE2-AAE256654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995" y="498984"/>
            <a:ext cx="6912874" cy="5182625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FB76B45C-41B0-AA84-16D4-54192004CEFF}"/>
              </a:ext>
            </a:extLst>
          </p:cNvPr>
          <p:cNvSpPr txBox="1">
            <a:spLocks/>
          </p:cNvSpPr>
          <p:nvPr/>
        </p:nvSpPr>
        <p:spPr>
          <a:xfrm>
            <a:off x="3478659" y="5997521"/>
            <a:ext cx="8028398" cy="49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 LED Pulse and power supply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3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7C03BF2-7A07-14BA-AAA3-B7E86EBA4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9563" y="539393"/>
            <a:ext cx="6912874" cy="5182625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FB41E7-19BC-21EB-9601-8412486AF746}"/>
              </a:ext>
            </a:extLst>
          </p:cNvPr>
          <p:cNvSpPr txBox="1">
            <a:spLocks/>
          </p:cNvSpPr>
          <p:nvPr/>
        </p:nvSpPr>
        <p:spPr>
          <a:xfrm>
            <a:off x="3535166" y="5997521"/>
            <a:ext cx="8028398" cy="49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 Divider with PMT attached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8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2F4590A-6162-2D1C-9150-1BB44031E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7980" y="590764"/>
            <a:ext cx="6912874" cy="5182624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6FB3142-9476-36F3-66FC-FB8DED22C0AC}"/>
              </a:ext>
            </a:extLst>
          </p:cNvPr>
          <p:cNvSpPr txBox="1">
            <a:spLocks/>
          </p:cNvSpPr>
          <p:nvPr/>
        </p:nvSpPr>
        <p:spPr>
          <a:xfrm>
            <a:off x="3632770" y="5997521"/>
            <a:ext cx="8028398" cy="49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4 Low voltage connector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AB3CFB2-A4C1-5A13-980A-C7E5F3C18DB7}"/>
              </a:ext>
            </a:extLst>
          </p:cNvPr>
          <p:cNvSpPr/>
          <p:nvPr/>
        </p:nvSpPr>
        <p:spPr>
          <a:xfrm>
            <a:off x="5763803" y="2720082"/>
            <a:ext cx="565080" cy="63956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15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A9D2E9A-A3DB-2EDD-44FD-757A5B4B3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309" y="575354"/>
            <a:ext cx="6912874" cy="5182625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94B11A89-DE82-AC3A-AEDF-B4DCCABC3B2D}"/>
              </a:ext>
            </a:extLst>
          </p:cNvPr>
          <p:cNvSpPr txBox="1">
            <a:spLocks/>
          </p:cNvSpPr>
          <p:nvPr/>
        </p:nvSpPr>
        <p:spPr>
          <a:xfrm>
            <a:off x="2990636" y="5975893"/>
            <a:ext cx="8028398" cy="49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 High voltage and signal connectors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43DC6CE-FB1E-69DB-4082-615D0A5F2B2B}"/>
              </a:ext>
            </a:extLst>
          </p:cNvPr>
          <p:cNvSpPr/>
          <p:nvPr/>
        </p:nvSpPr>
        <p:spPr>
          <a:xfrm>
            <a:off x="4890498" y="2422132"/>
            <a:ext cx="755151" cy="115841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8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9620526-B108-0031-D933-6E234C60D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722" y="559942"/>
            <a:ext cx="6912874" cy="5182625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188AAC1F-F1EF-4A97-1457-4C8DF75189C6}"/>
              </a:ext>
            </a:extLst>
          </p:cNvPr>
          <p:cNvSpPr txBox="1">
            <a:spLocks/>
          </p:cNvSpPr>
          <p:nvPr/>
        </p:nvSpPr>
        <p:spPr>
          <a:xfrm>
            <a:off x="4839984" y="6019559"/>
            <a:ext cx="8028398" cy="49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7 Divider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0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288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Aptos</vt:lpstr>
      <vt:lpstr>Arial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傲然 刘</dc:creator>
  <cp:lastModifiedBy>Alexander Somov</cp:lastModifiedBy>
  <cp:revision>11</cp:revision>
  <dcterms:created xsi:type="dcterms:W3CDTF">2023-10-19T13:14:42Z</dcterms:created>
  <dcterms:modified xsi:type="dcterms:W3CDTF">2023-10-19T20:18:14Z</dcterms:modified>
</cp:coreProperties>
</file>