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3af778ab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23af778ab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6562" y="2630150"/>
            <a:ext cx="1770701" cy="23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100" y="2685812"/>
            <a:ext cx="1687227" cy="22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755" y="154099"/>
            <a:ext cx="3678121" cy="490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5750" y="154098"/>
            <a:ext cx="3147945" cy="236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51337" l="0" r="0" t="5178"/>
          <a:stretch/>
        </p:blipFill>
        <p:spPr>
          <a:xfrm>
            <a:off x="865773" y="422862"/>
            <a:ext cx="7412452" cy="429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