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Teko"/>
      <p:regular r:id="rId9"/>
      <p:bold r:id="rId10"/>
    </p:embeddedFont>
    <p:embeddedFont>
      <p:font typeface="Fira Sans Extra Condensed Medium"/>
      <p:regular r:id="rId11"/>
      <p:bold r:id="rId12"/>
      <p:italic r:id="rId13"/>
      <p:boldItalic r:id="rId14"/>
    </p:embeddedFont>
    <p:embeddedFont>
      <p:font typeface="Hind Vadodara Light"/>
      <p:regular r:id="rId15"/>
      <p:bold r:id="rId16"/>
    </p:embeddedFont>
    <p:embeddedFont>
      <p:font typeface="Hind Vadodara Medium"/>
      <p:regular r:id="rId17"/>
      <p:bold r:id="rId18"/>
    </p:embeddedFont>
    <p:embeddedFont>
      <p:font typeface="Teko Light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ekoLigh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Tek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FiraSansExtraCondensedMedium-regular.fntdata"/><Relationship Id="rId10" Type="http://schemas.openxmlformats.org/officeDocument/2006/relationships/font" Target="fonts/Teko-bold.fntdata"/><Relationship Id="rId13" Type="http://schemas.openxmlformats.org/officeDocument/2006/relationships/font" Target="fonts/FiraSansExtraCondensedMedium-italic.fntdata"/><Relationship Id="rId12" Type="http://schemas.openxmlformats.org/officeDocument/2006/relationships/font" Target="fonts/FiraSansExtraCondensedMedium-bold.fntdata"/><Relationship Id="rId15" Type="http://schemas.openxmlformats.org/officeDocument/2006/relationships/font" Target="fonts/HindVadodaraLight-regular.fntdata"/><Relationship Id="rId14" Type="http://schemas.openxmlformats.org/officeDocument/2006/relationships/font" Target="fonts/FiraSansExtraCondensedMedium-boldItalic.fntdata"/><Relationship Id="rId17" Type="http://schemas.openxmlformats.org/officeDocument/2006/relationships/font" Target="fonts/HindVadodaraMedium-regular.fntdata"/><Relationship Id="rId16" Type="http://schemas.openxmlformats.org/officeDocument/2006/relationships/font" Target="fonts/HindVadodaraLight-bold.fntdata"/><Relationship Id="rId19" Type="http://schemas.openxmlformats.org/officeDocument/2006/relationships/font" Target="fonts/TekoLight-regular.fntdata"/><Relationship Id="rId18" Type="http://schemas.openxmlformats.org/officeDocument/2006/relationships/font" Target="fonts/HindVadodara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52c493179a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52c493179a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52c493179a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52c493179a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2481725" y="1331450"/>
            <a:ext cx="4180500" cy="174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335000" y="3257551"/>
            <a:ext cx="2473800" cy="4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picture">
  <p:cSld name="CUSTOM_1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/>
          <p:nvPr>
            <p:ph type="title"/>
          </p:nvPr>
        </p:nvSpPr>
        <p:spPr>
          <a:xfrm>
            <a:off x="625844" y="195325"/>
            <a:ext cx="2649300" cy="18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9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/>
          <p:nvPr>
            <p:ph type="ctrTitle"/>
          </p:nvPr>
        </p:nvSpPr>
        <p:spPr>
          <a:xfrm flipH="1">
            <a:off x="773250" y="1735721"/>
            <a:ext cx="2504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1" name="Google Shape;41;p12"/>
          <p:cNvSpPr txBox="1"/>
          <p:nvPr>
            <p:ph idx="1" type="subTitle"/>
          </p:nvPr>
        </p:nvSpPr>
        <p:spPr>
          <a:xfrm flipH="1">
            <a:off x="773250" y="2243946"/>
            <a:ext cx="2504100" cy="7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hasCustomPrompt="1" idx="2" type="title"/>
          </p:nvPr>
        </p:nvSpPr>
        <p:spPr>
          <a:xfrm>
            <a:off x="1760724" y="1238601"/>
            <a:ext cx="5292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12"/>
          <p:cNvSpPr txBox="1"/>
          <p:nvPr>
            <p:ph idx="3" type="ctrTitle"/>
          </p:nvPr>
        </p:nvSpPr>
        <p:spPr>
          <a:xfrm flipH="1">
            <a:off x="3379651" y="1735789"/>
            <a:ext cx="2384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4" name="Google Shape;44;p12"/>
          <p:cNvSpPr txBox="1"/>
          <p:nvPr>
            <p:ph idx="4" type="subTitle"/>
          </p:nvPr>
        </p:nvSpPr>
        <p:spPr>
          <a:xfrm flipH="1">
            <a:off x="3277350" y="2243949"/>
            <a:ext cx="2589300" cy="7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hasCustomPrompt="1" idx="5" type="title"/>
          </p:nvPr>
        </p:nvSpPr>
        <p:spPr>
          <a:xfrm>
            <a:off x="4098299" y="1238612"/>
            <a:ext cx="9474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2"/>
          <p:cNvSpPr txBox="1"/>
          <p:nvPr>
            <p:ph idx="6" type="ctrTitle"/>
          </p:nvPr>
        </p:nvSpPr>
        <p:spPr>
          <a:xfrm flipH="1">
            <a:off x="5792712" y="1742097"/>
            <a:ext cx="2453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7" name="Google Shape;47;p12"/>
          <p:cNvSpPr txBox="1"/>
          <p:nvPr>
            <p:ph idx="7" type="subTitle"/>
          </p:nvPr>
        </p:nvSpPr>
        <p:spPr>
          <a:xfrm flipH="1">
            <a:off x="5724613" y="2243940"/>
            <a:ext cx="2589300" cy="7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hasCustomPrompt="1" idx="8" type="title"/>
          </p:nvPr>
        </p:nvSpPr>
        <p:spPr>
          <a:xfrm>
            <a:off x="6492612" y="1239070"/>
            <a:ext cx="10533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2"/>
          <p:cNvSpPr txBox="1"/>
          <p:nvPr>
            <p:ph idx="9" type="ctrTitle"/>
          </p:nvPr>
        </p:nvSpPr>
        <p:spPr>
          <a:xfrm flipH="1">
            <a:off x="2042356" y="3407989"/>
            <a:ext cx="2453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50" name="Google Shape;50;p12"/>
          <p:cNvSpPr txBox="1"/>
          <p:nvPr>
            <p:ph idx="13" type="subTitle"/>
          </p:nvPr>
        </p:nvSpPr>
        <p:spPr>
          <a:xfrm flipH="1">
            <a:off x="2042356" y="3918766"/>
            <a:ext cx="24531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hasCustomPrompt="1" idx="14" type="title"/>
          </p:nvPr>
        </p:nvSpPr>
        <p:spPr>
          <a:xfrm>
            <a:off x="2795206" y="2903084"/>
            <a:ext cx="9474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2"/>
          <p:cNvSpPr txBox="1"/>
          <p:nvPr>
            <p:ph idx="15" type="ctrTitle"/>
          </p:nvPr>
        </p:nvSpPr>
        <p:spPr>
          <a:xfrm flipH="1">
            <a:off x="4571146" y="3407989"/>
            <a:ext cx="2453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53" name="Google Shape;53;p12"/>
          <p:cNvSpPr txBox="1"/>
          <p:nvPr>
            <p:ph idx="16" type="subTitle"/>
          </p:nvPr>
        </p:nvSpPr>
        <p:spPr>
          <a:xfrm flipH="1">
            <a:off x="4605346" y="3918766"/>
            <a:ext cx="23847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hasCustomPrompt="1" idx="17" type="title"/>
          </p:nvPr>
        </p:nvSpPr>
        <p:spPr>
          <a:xfrm>
            <a:off x="5323996" y="2903084"/>
            <a:ext cx="9474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2"/>
          <p:cNvSpPr txBox="1"/>
          <p:nvPr>
            <p:ph idx="18"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 flipH="1">
            <a:off x="6552430" y="2010857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 flipH="1">
            <a:off x="6472706" y="2473075"/>
            <a:ext cx="17199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3"/>
          <p:cNvSpPr txBox="1"/>
          <p:nvPr>
            <p:ph idx="2" type="ctrTitle"/>
          </p:nvPr>
        </p:nvSpPr>
        <p:spPr>
          <a:xfrm flipH="1">
            <a:off x="3791699" y="2463578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3" type="subTitle"/>
          </p:nvPr>
        </p:nvSpPr>
        <p:spPr>
          <a:xfrm flipH="1">
            <a:off x="3791699" y="2938421"/>
            <a:ext cx="15606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61" name="Google Shape;61;p13"/>
          <p:cNvSpPr txBox="1"/>
          <p:nvPr>
            <p:ph idx="4" type="ctrTitle"/>
          </p:nvPr>
        </p:nvSpPr>
        <p:spPr>
          <a:xfrm flipH="1">
            <a:off x="1071599" y="2010857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idx="5" type="subTitle"/>
          </p:nvPr>
        </p:nvSpPr>
        <p:spPr>
          <a:xfrm flipH="1">
            <a:off x="1071600" y="2473075"/>
            <a:ext cx="15606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63" name="Google Shape;63;p13"/>
          <p:cNvSpPr txBox="1"/>
          <p:nvPr>
            <p:ph idx="6"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ctrTitle"/>
          </p:nvPr>
        </p:nvSpPr>
        <p:spPr>
          <a:xfrm flipH="1">
            <a:off x="5126168" y="3534082"/>
            <a:ext cx="18693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6" name="Google Shape;66;p14"/>
          <p:cNvSpPr txBox="1"/>
          <p:nvPr>
            <p:ph idx="1" type="subTitle"/>
          </p:nvPr>
        </p:nvSpPr>
        <p:spPr>
          <a:xfrm flipH="1">
            <a:off x="5126168" y="2966850"/>
            <a:ext cx="18693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67" name="Google Shape;67;p14"/>
          <p:cNvSpPr txBox="1"/>
          <p:nvPr>
            <p:ph idx="2" type="ctrTitle"/>
          </p:nvPr>
        </p:nvSpPr>
        <p:spPr>
          <a:xfrm flipH="1">
            <a:off x="5150318" y="2085436"/>
            <a:ext cx="1821000" cy="45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8" name="Google Shape;68;p14"/>
          <p:cNvSpPr txBox="1"/>
          <p:nvPr>
            <p:ph idx="3" type="subTitle"/>
          </p:nvPr>
        </p:nvSpPr>
        <p:spPr>
          <a:xfrm flipH="1">
            <a:off x="5126168" y="1517150"/>
            <a:ext cx="18693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69" name="Google Shape;69;p14"/>
          <p:cNvSpPr txBox="1"/>
          <p:nvPr>
            <p:ph idx="4" type="ctrTitle"/>
          </p:nvPr>
        </p:nvSpPr>
        <p:spPr>
          <a:xfrm flipH="1">
            <a:off x="2241967" y="2088936"/>
            <a:ext cx="1793700" cy="45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idx="5" type="subTitle"/>
          </p:nvPr>
        </p:nvSpPr>
        <p:spPr>
          <a:xfrm flipH="1">
            <a:off x="2204167" y="1517160"/>
            <a:ext cx="18693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1" name="Google Shape;71;p14"/>
          <p:cNvSpPr txBox="1"/>
          <p:nvPr>
            <p:ph idx="6" type="ctrTitle"/>
          </p:nvPr>
        </p:nvSpPr>
        <p:spPr>
          <a:xfrm flipH="1">
            <a:off x="2204167" y="3534082"/>
            <a:ext cx="18693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2" name="Google Shape;72;p14"/>
          <p:cNvSpPr txBox="1"/>
          <p:nvPr>
            <p:ph idx="7" type="subTitle"/>
          </p:nvPr>
        </p:nvSpPr>
        <p:spPr>
          <a:xfrm flipH="1">
            <a:off x="2204167" y="2966850"/>
            <a:ext cx="18693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3" name="Google Shape;73;p14"/>
          <p:cNvSpPr txBox="1"/>
          <p:nvPr>
            <p:ph idx="8"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ms 2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ctrTitle"/>
          </p:nvPr>
        </p:nvSpPr>
        <p:spPr>
          <a:xfrm flipH="1">
            <a:off x="989230" y="2431689"/>
            <a:ext cx="2012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6" name="Google Shape;76;p15"/>
          <p:cNvSpPr txBox="1"/>
          <p:nvPr>
            <p:ph idx="1" type="subTitle"/>
          </p:nvPr>
        </p:nvSpPr>
        <p:spPr>
          <a:xfrm flipH="1">
            <a:off x="715630" y="2828489"/>
            <a:ext cx="22857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7" name="Google Shape;77;p15"/>
          <p:cNvSpPr txBox="1"/>
          <p:nvPr>
            <p:ph idx="2" type="ctrTitle"/>
          </p:nvPr>
        </p:nvSpPr>
        <p:spPr>
          <a:xfrm flipH="1">
            <a:off x="5754257" y="3249841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8" name="Google Shape;78;p15"/>
          <p:cNvSpPr txBox="1"/>
          <p:nvPr>
            <p:ph idx="3" type="subTitle"/>
          </p:nvPr>
        </p:nvSpPr>
        <p:spPr>
          <a:xfrm flipH="1">
            <a:off x="5754257" y="3646373"/>
            <a:ext cx="22857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9" name="Google Shape;79;p15"/>
          <p:cNvSpPr txBox="1"/>
          <p:nvPr>
            <p:ph idx="4" type="ctrTitle"/>
          </p:nvPr>
        </p:nvSpPr>
        <p:spPr>
          <a:xfrm flipH="1">
            <a:off x="6095335" y="1398079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80" name="Google Shape;80;p15"/>
          <p:cNvSpPr txBox="1"/>
          <p:nvPr>
            <p:ph idx="5" type="subTitle"/>
          </p:nvPr>
        </p:nvSpPr>
        <p:spPr>
          <a:xfrm flipH="1">
            <a:off x="6095335" y="1794611"/>
            <a:ext cx="22857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1" name="Google Shape;81;p15"/>
          <p:cNvSpPr txBox="1"/>
          <p:nvPr>
            <p:ph idx="6"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ctrTitle"/>
          </p:nvPr>
        </p:nvSpPr>
        <p:spPr>
          <a:xfrm flipH="1">
            <a:off x="2543653" y="1245955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84" name="Google Shape;84;p16"/>
          <p:cNvSpPr txBox="1"/>
          <p:nvPr>
            <p:ph idx="1" type="subTitle"/>
          </p:nvPr>
        </p:nvSpPr>
        <p:spPr>
          <a:xfrm flipH="1">
            <a:off x="2266603" y="1627785"/>
            <a:ext cx="21147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5" name="Google Shape;85;p16"/>
          <p:cNvSpPr txBox="1"/>
          <p:nvPr>
            <p:ph idx="2" type="ctrTitle"/>
          </p:nvPr>
        </p:nvSpPr>
        <p:spPr>
          <a:xfrm flipH="1">
            <a:off x="2543653" y="3575283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86" name="Google Shape;86;p16"/>
          <p:cNvSpPr txBox="1"/>
          <p:nvPr>
            <p:ph idx="3" type="subTitle"/>
          </p:nvPr>
        </p:nvSpPr>
        <p:spPr>
          <a:xfrm flipH="1">
            <a:off x="2266608" y="3958300"/>
            <a:ext cx="21147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7" name="Google Shape;87;p16"/>
          <p:cNvSpPr txBox="1"/>
          <p:nvPr>
            <p:ph idx="4" type="ctrTitle"/>
          </p:nvPr>
        </p:nvSpPr>
        <p:spPr>
          <a:xfrm flipH="1">
            <a:off x="2543653" y="2410347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88" name="Google Shape;88;p16"/>
          <p:cNvSpPr txBox="1"/>
          <p:nvPr>
            <p:ph idx="5" type="subTitle"/>
          </p:nvPr>
        </p:nvSpPr>
        <p:spPr>
          <a:xfrm flipH="1">
            <a:off x="2266608" y="2792175"/>
            <a:ext cx="21147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9" name="Google Shape;89;p16"/>
          <p:cNvSpPr txBox="1"/>
          <p:nvPr>
            <p:ph idx="6" type="ctrTitle"/>
          </p:nvPr>
        </p:nvSpPr>
        <p:spPr>
          <a:xfrm flipH="1">
            <a:off x="5039747" y="2410346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0" name="Google Shape;90;p16"/>
          <p:cNvSpPr txBox="1"/>
          <p:nvPr>
            <p:ph idx="7" type="subTitle"/>
          </p:nvPr>
        </p:nvSpPr>
        <p:spPr>
          <a:xfrm flipH="1">
            <a:off x="4762697" y="2793356"/>
            <a:ext cx="21147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91" name="Google Shape;91;p16"/>
          <p:cNvSpPr txBox="1"/>
          <p:nvPr>
            <p:ph idx="8" type="ctrTitle"/>
          </p:nvPr>
        </p:nvSpPr>
        <p:spPr>
          <a:xfrm flipH="1">
            <a:off x="5039747" y="3575283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2" name="Google Shape;92;p16"/>
          <p:cNvSpPr txBox="1"/>
          <p:nvPr>
            <p:ph idx="9" type="subTitle"/>
          </p:nvPr>
        </p:nvSpPr>
        <p:spPr>
          <a:xfrm flipH="1">
            <a:off x="4762697" y="3958293"/>
            <a:ext cx="21147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93" name="Google Shape;93;p16"/>
          <p:cNvSpPr txBox="1"/>
          <p:nvPr>
            <p:ph idx="13" type="ctrTitle"/>
          </p:nvPr>
        </p:nvSpPr>
        <p:spPr>
          <a:xfrm flipH="1">
            <a:off x="5039747" y="1245955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4" name="Google Shape;94;p16"/>
          <p:cNvSpPr txBox="1"/>
          <p:nvPr>
            <p:ph idx="14" type="subTitle"/>
          </p:nvPr>
        </p:nvSpPr>
        <p:spPr>
          <a:xfrm flipH="1">
            <a:off x="4762697" y="1627785"/>
            <a:ext cx="21147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95" name="Google Shape;95;p16"/>
          <p:cNvSpPr txBox="1"/>
          <p:nvPr>
            <p:ph idx="15"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2">
  <p:cSld name="CUSTOM_6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ctrTitle"/>
          </p:nvPr>
        </p:nvSpPr>
        <p:spPr>
          <a:xfrm flipH="1">
            <a:off x="612075" y="1881706"/>
            <a:ext cx="4182900" cy="112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8" name="Google Shape;98;p17"/>
          <p:cNvSpPr txBox="1"/>
          <p:nvPr>
            <p:ph idx="1" type="subTitle"/>
          </p:nvPr>
        </p:nvSpPr>
        <p:spPr>
          <a:xfrm flipH="1">
            <a:off x="612075" y="2837144"/>
            <a:ext cx="25599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9" name="Google Shape;99;p17"/>
          <p:cNvSpPr txBox="1"/>
          <p:nvPr>
            <p:ph hasCustomPrompt="1" idx="2" type="title"/>
          </p:nvPr>
        </p:nvSpPr>
        <p:spPr>
          <a:xfrm flipH="1">
            <a:off x="4880701" y="2478400"/>
            <a:ext cx="13119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3">
  <p:cSld name="CUSTOM_6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ctrTitle"/>
          </p:nvPr>
        </p:nvSpPr>
        <p:spPr>
          <a:xfrm>
            <a:off x="619650" y="2247705"/>
            <a:ext cx="2559900" cy="75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2" name="Google Shape;102;p18"/>
          <p:cNvSpPr txBox="1"/>
          <p:nvPr>
            <p:ph idx="1" type="subTitle"/>
          </p:nvPr>
        </p:nvSpPr>
        <p:spPr>
          <a:xfrm>
            <a:off x="619650" y="2837337"/>
            <a:ext cx="25599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3" name="Google Shape;103;p18"/>
          <p:cNvSpPr txBox="1"/>
          <p:nvPr>
            <p:ph hasCustomPrompt="1" idx="2" type="title"/>
          </p:nvPr>
        </p:nvSpPr>
        <p:spPr>
          <a:xfrm>
            <a:off x="4145650" y="2884438"/>
            <a:ext cx="22407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5">
  <p:cSld name="CUSTOM_6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ctrTitle"/>
          </p:nvPr>
        </p:nvSpPr>
        <p:spPr>
          <a:xfrm flipH="1">
            <a:off x="2726850" y="2897239"/>
            <a:ext cx="3690300" cy="45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6" name="Google Shape;106;p19"/>
          <p:cNvSpPr txBox="1"/>
          <p:nvPr>
            <p:ph idx="1" type="subTitle"/>
          </p:nvPr>
        </p:nvSpPr>
        <p:spPr>
          <a:xfrm flipH="1">
            <a:off x="3292050" y="3488360"/>
            <a:ext cx="25599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7" name="Google Shape;107;p19"/>
          <p:cNvSpPr txBox="1"/>
          <p:nvPr>
            <p:ph hasCustomPrompt="1" idx="2" type="title"/>
          </p:nvPr>
        </p:nvSpPr>
        <p:spPr>
          <a:xfrm flipH="1">
            <a:off x="3451650" y="1351346"/>
            <a:ext cx="22407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4">
  <p:cSld name="CUSTOM_6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ctrTitle"/>
          </p:nvPr>
        </p:nvSpPr>
        <p:spPr>
          <a:xfrm flipH="1">
            <a:off x="4847211" y="2553180"/>
            <a:ext cx="3690300" cy="45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0" name="Google Shape;110;p20"/>
          <p:cNvSpPr txBox="1"/>
          <p:nvPr>
            <p:ph idx="1" type="subTitle"/>
          </p:nvPr>
        </p:nvSpPr>
        <p:spPr>
          <a:xfrm flipH="1">
            <a:off x="5977611" y="2837721"/>
            <a:ext cx="25599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1" name="Google Shape;111;p20"/>
          <p:cNvSpPr txBox="1"/>
          <p:nvPr>
            <p:ph hasCustomPrompt="1" idx="2" type="title"/>
          </p:nvPr>
        </p:nvSpPr>
        <p:spPr>
          <a:xfrm flipH="1">
            <a:off x="2133750" y="2079350"/>
            <a:ext cx="20001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4007825" y="1945343"/>
            <a:ext cx="4535700" cy="82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5621050" y="2620363"/>
            <a:ext cx="29223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4" name="Google Shape;14;p3"/>
          <p:cNvSpPr txBox="1"/>
          <p:nvPr>
            <p:ph hasCustomPrompt="1" idx="2" type="title"/>
          </p:nvPr>
        </p:nvSpPr>
        <p:spPr>
          <a:xfrm>
            <a:off x="2595072" y="2093275"/>
            <a:ext cx="10530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sources">
  <p:cSld name="CUSTOM_13">
    <p:bg>
      <p:bgPr>
        <a:solidFill>
          <a:schemeClr val="l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2069575" y="1357150"/>
            <a:ext cx="514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 Light"/>
              <a:buChar char="●"/>
              <a:defRPr sz="1400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indent="-323850" lvl="2" marL="137160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indent="-323850" lvl="3" marL="182880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11150" lvl="6" marL="320040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indent="-311150" lvl="7" marL="365760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625025" y="35533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7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7" name="Google Shape;117;p22"/>
          <p:cNvSpPr txBox="1"/>
          <p:nvPr>
            <p:ph idx="1" type="subTitle"/>
          </p:nvPr>
        </p:nvSpPr>
        <p:spPr>
          <a:xfrm>
            <a:off x="625025" y="1331190"/>
            <a:ext cx="3375300" cy="14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8" name="Google Shape;118;p22"/>
          <p:cNvSpPr txBox="1"/>
          <p:nvPr/>
        </p:nvSpPr>
        <p:spPr>
          <a:xfrm>
            <a:off x="621618" y="3589129"/>
            <a:ext cx="2418000" cy="9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CREDITS: This presentation template was created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Hind Vadodara Medium"/>
                <a:ea typeface="Hind Vadodara Medium"/>
                <a:cs typeface="Hind Vadodara Medium"/>
                <a:sym typeface="Hind Vadodara Mediu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, including icons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Hind Vadodara Medium"/>
                <a:ea typeface="Hind Vadodara Medium"/>
                <a:cs typeface="Hind Vadodara Medium"/>
                <a:sym typeface="Hind Vadodara Mediu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, and infographics &amp; images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Hind Vadodara Medium"/>
                <a:ea typeface="Hind Vadodara Medium"/>
                <a:cs typeface="Hind Vadodara Medium"/>
                <a:sym typeface="Hind Vadodara Medium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>
              <a:solidFill>
                <a:schemeClr val="dk1"/>
              </a:solidFill>
              <a:latin typeface="Hind Vadodara Medium"/>
              <a:ea typeface="Hind Vadodara Medium"/>
              <a:cs typeface="Hind Vadodara Medium"/>
              <a:sym typeface="Hind Vadodara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1">
    <p:bg>
      <p:bgPr>
        <a:solidFill>
          <a:schemeClr val="lt2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AUTOLAYOUT_3">
    <p:bg>
      <p:bgPr>
        <a:solidFill>
          <a:srgbClr val="FFFFFF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5"/>
          <p:cNvSpPr txBox="1"/>
          <p:nvPr>
            <p:ph type="ctrTitle"/>
          </p:nvPr>
        </p:nvSpPr>
        <p:spPr>
          <a:xfrm>
            <a:off x="3019500" y="1662150"/>
            <a:ext cx="3105300" cy="1819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9pPr>
          </a:lstStyle>
          <a:p/>
        </p:txBody>
      </p:sp>
      <p:sp>
        <p:nvSpPr>
          <p:cNvPr id="124" name="Google Shape;124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idx="1" type="body"/>
          </p:nvPr>
        </p:nvSpPr>
        <p:spPr>
          <a:xfrm>
            <a:off x="712480" y="1297750"/>
            <a:ext cx="3128100" cy="290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indent="-323850" lvl="2" marL="137160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indent="-323850" lvl="3" marL="182880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11150" lvl="6" marL="320040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indent="-311150" lvl="7" marL="365760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ctrTitle"/>
          </p:nvPr>
        </p:nvSpPr>
        <p:spPr>
          <a:xfrm flipH="1">
            <a:off x="5408076" y="1087185"/>
            <a:ext cx="22500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0" name="Google Shape;20;p5"/>
          <p:cNvSpPr txBox="1"/>
          <p:nvPr>
            <p:ph idx="1" type="subTitle"/>
          </p:nvPr>
        </p:nvSpPr>
        <p:spPr>
          <a:xfrm flipH="1">
            <a:off x="1483662" y="4161895"/>
            <a:ext cx="2250000" cy="6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1" name="Google Shape;21;p5"/>
          <p:cNvSpPr txBox="1"/>
          <p:nvPr>
            <p:ph idx="2" type="ctrTitle"/>
          </p:nvPr>
        </p:nvSpPr>
        <p:spPr>
          <a:xfrm flipH="1">
            <a:off x="1505901" y="3702014"/>
            <a:ext cx="2205600" cy="62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3" type="subTitle"/>
          </p:nvPr>
        </p:nvSpPr>
        <p:spPr>
          <a:xfrm flipH="1">
            <a:off x="5408076" y="1497548"/>
            <a:ext cx="2250000" cy="6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4"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idx="1" type="subTitle"/>
          </p:nvPr>
        </p:nvSpPr>
        <p:spPr>
          <a:xfrm flipH="1">
            <a:off x="546575" y="2518225"/>
            <a:ext cx="8050800" cy="188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AutoNum type="arabicPeriod"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/>
        </p:txBody>
      </p:sp>
      <p:sp>
        <p:nvSpPr>
          <p:cNvPr id="28" name="Google Shape;28;p7"/>
          <p:cNvSpPr txBox="1"/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2208600" y="1016100"/>
            <a:ext cx="4726800" cy="311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625025" y="35533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7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3" name="Google Shape;33;p9"/>
          <p:cNvSpPr txBox="1"/>
          <p:nvPr>
            <p:ph idx="1" type="subTitle"/>
          </p:nvPr>
        </p:nvSpPr>
        <p:spPr>
          <a:xfrm>
            <a:off x="625025" y="1331190"/>
            <a:ext cx="3375300" cy="14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type="ctrTitle"/>
          </p:nvPr>
        </p:nvSpPr>
        <p:spPr>
          <a:xfrm flipH="1">
            <a:off x="616848" y="1589117"/>
            <a:ext cx="3301800" cy="132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6" name="Google Shape;36;p10"/>
          <p:cNvSpPr txBox="1"/>
          <p:nvPr>
            <p:ph idx="1" type="subTitle"/>
          </p:nvPr>
        </p:nvSpPr>
        <p:spPr>
          <a:xfrm flipH="1">
            <a:off x="616948" y="2831770"/>
            <a:ext cx="23313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 Vadodara Light"/>
              <a:buChar char="●"/>
              <a:defRPr sz="18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 Light"/>
              <a:buChar char="○"/>
              <a:defRPr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Relationship Id="rId4" Type="http://schemas.openxmlformats.org/officeDocument/2006/relationships/image" Target="../media/image20.jpg"/><Relationship Id="rId5" Type="http://schemas.openxmlformats.org/officeDocument/2006/relationships/image" Target="../media/image2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/>
          <p:nvPr>
            <p:ph type="ctrTitle"/>
          </p:nvPr>
        </p:nvSpPr>
        <p:spPr>
          <a:xfrm>
            <a:off x="2317250" y="1331450"/>
            <a:ext cx="4807800" cy="174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700"/>
              <a:t>Update on FCAL II</a:t>
            </a:r>
            <a:endParaRPr sz="7700"/>
          </a:p>
        </p:txBody>
      </p:sp>
      <p:sp>
        <p:nvSpPr>
          <p:cNvPr id="130" name="Google Shape;130;p26"/>
          <p:cNvSpPr txBox="1"/>
          <p:nvPr>
            <p:ph idx="1" type="subTitle"/>
          </p:nvPr>
        </p:nvSpPr>
        <p:spPr>
          <a:xfrm>
            <a:off x="3335000" y="3257551"/>
            <a:ext cx="2473800" cy="4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June 16, 2023</a:t>
            </a:r>
            <a:endParaRPr i="1" sz="1700"/>
          </a:p>
        </p:txBody>
      </p:sp>
      <p:sp>
        <p:nvSpPr>
          <p:cNvPr id="131" name="Google Shape;131;p26"/>
          <p:cNvSpPr txBox="1"/>
          <p:nvPr/>
        </p:nvSpPr>
        <p:spPr>
          <a:xfrm>
            <a:off x="0" y="4697100"/>
            <a:ext cx="2701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7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By Vadim D. Murakhovskiy</a:t>
            </a:r>
            <a:endParaRPr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7"/>
          <p:cNvPicPr preferRelativeResize="0"/>
          <p:nvPr/>
        </p:nvPicPr>
        <p:blipFill rotWithShape="1">
          <a:blip r:embed="rId3">
            <a:alphaModFix/>
          </a:blip>
          <a:srcRect b="34821" l="0" r="0" t="34818"/>
          <a:stretch/>
        </p:blipFill>
        <p:spPr>
          <a:xfrm>
            <a:off x="3344163" y="307825"/>
            <a:ext cx="5446522" cy="2204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7"/>
          <p:cNvPicPr preferRelativeResize="0"/>
          <p:nvPr/>
        </p:nvPicPr>
        <p:blipFill rotWithShape="1">
          <a:blip r:embed="rId4">
            <a:alphaModFix/>
          </a:blip>
          <a:srcRect b="19069" l="0" r="0" t="19075"/>
          <a:stretch/>
        </p:blipFill>
        <p:spPr>
          <a:xfrm>
            <a:off x="3344163" y="2619366"/>
            <a:ext cx="2673331" cy="2204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7"/>
          <p:cNvPicPr preferRelativeResize="0"/>
          <p:nvPr/>
        </p:nvPicPr>
        <p:blipFill rotWithShape="1">
          <a:blip r:embed="rId5">
            <a:alphaModFix/>
          </a:blip>
          <a:srcRect b="19075" l="0" r="0" t="19069"/>
          <a:stretch/>
        </p:blipFill>
        <p:spPr>
          <a:xfrm>
            <a:off x="6117365" y="2619363"/>
            <a:ext cx="2673327" cy="220477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7"/>
          <p:cNvSpPr txBox="1"/>
          <p:nvPr/>
        </p:nvSpPr>
        <p:spPr>
          <a:xfrm>
            <a:off x="87200" y="524550"/>
            <a:ext cx="3149100" cy="41406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rPr>
              <a:t>H</a:t>
            </a:r>
            <a:r>
              <a:rPr b="1" lang="en" sz="49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rPr>
              <a:t>all D Group</a:t>
            </a:r>
            <a:endParaRPr b="1" sz="4900">
              <a:solidFill>
                <a:schemeClr val="accent1"/>
              </a:solidFill>
              <a:latin typeface="Teko"/>
              <a:ea typeface="Teko"/>
              <a:cs typeface="Teko"/>
              <a:sym typeface="Tek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u="sng">
                <a:solidFill>
                  <a:schemeClr val="accent1"/>
                </a:solidFill>
                <a:latin typeface="Teko Light"/>
                <a:ea typeface="Teko Light"/>
                <a:cs typeface="Teko Light"/>
                <a:sym typeface="Teko Light"/>
              </a:rPr>
              <a:t>L</a:t>
            </a:r>
            <a:r>
              <a:rPr lang="en" sz="5300">
                <a:solidFill>
                  <a:schemeClr val="accent1"/>
                </a:solidFill>
                <a:latin typeface="Teko Light"/>
                <a:ea typeface="Teko Light"/>
                <a:cs typeface="Teko Light"/>
                <a:sym typeface="Teko Light"/>
              </a:rPr>
              <a:t>abeling</a:t>
            </a:r>
            <a:endParaRPr sz="5300">
              <a:solidFill>
                <a:schemeClr val="accent1"/>
              </a:solidFill>
              <a:latin typeface="Teko Light"/>
              <a:ea typeface="Teko Light"/>
              <a:cs typeface="Teko Light"/>
              <a:sym typeface="Tek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u="sng">
                <a:solidFill>
                  <a:schemeClr val="accent1"/>
                </a:solidFill>
                <a:latin typeface="Teko Light"/>
                <a:ea typeface="Teko Light"/>
                <a:cs typeface="Teko Light"/>
                <a:sym typeface="Teko Light"/>
              </a:rPr>
              <a:t>R</a:t>
            </a:r>
            <a:r>
              <a:rPr lang="en" sz="5300">
                <a:solidFill>
                  <a:schemeClr val="accent1"/>
                </a:solidFill>
                <a:latin typeface="Teko Light"/>
                <a:ea typeface="Teko Light"/>
                <a:cs typeface="Teko Light"/>
                <a:sym typeface="Teko Light"/>
              </a:rPr>
              <a:t>emoving</a:t>
            </a:r>
            <a:endParaRPr sz="5300">
              <a:solidFill>
                <a:schemeClr val="accent1"/>
              </a:solidFill>
              <a:latin typeface="Teko Light"/>
              <a:ea typeface="Teko Light"/>
              <a:cs typeface="Teko Light"/>
              <a:sym typeface="Tek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accent1"/>
                </a:solidFill>
                <a:latin typeface="Teko Light"/>
                <a:ea typeface="Teko Light"/>
                <a:cs typeface="Teko Light"/>
                <a:sym typeface="Teko Light"/>
              </a:rPr>
              <a:t>and </a:t>
            </a:r>
            <a:endParaRPr sz="4500">
              <a:solidFill>
                <a:schemeClr val="accent1"/>
              </a:solidFill>
              <a:latin typeface="Teko Light"/>
              <a:ea typeface="Teko Light"/>
              <a:cs typeface="Teko Light"/>
              <a:sym typeface="Tek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u="sng">
                <a:solidFill>
                  <a:schemeClr val="accent1"/>
                </a:solidFill>
                <a:latin typeface="Teko Light"/>
                <a:ea typeface="Teko Light"/>
                <a:cs typeface="Teko Light"/>
                <a:sym typeface="Teko Light"/>
              </a:rPr>
              <a:t>C</a:t>
            </a:r>
            <a:r>
              <a:rPr lang="en" sz="5300">
                <a:solidFill>
                  <a:schemeClr val="accent1"/>
                </a:solidFill>
                <a:latin typeface="Teko Light"/>
                <a:ea typeface="Teko Light"/>
                <a:cs typeface="Teko Light"/>
                <a:sym typeface="Teko Light"/>
              </a:rPr>
              <a:t>onnecting</a:t>
            </a:r>
            <a:endParaRPr sz="4300"/>
          </a:p>
        </p:txBody>
      </p:sp>
      <p:cxnSp>
        <p:nvCxnSpPr>
          <p:cNvPr id="140" name="Google Shape;140;p27"/>
          <p:cNvCxnSpPr/>
          <p:nvPr/>
        </p:nvCxnSpPr>
        <p:spPr>
          <a:xfrm>
            <a:off x="57900" y="4930975"/>
            <a:ext cx="9028200" cy="48000"/>
          </a:xfrm>
          <a:prstGeom prst="curvedConnector3">
            <a:avLst>
              <a:gd fmla="val 50000" name="adj1"/>
            </a:avLst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" name="Google Shape;141;p27"/>
          <p:cNvCxnSpPr/>
          <p:nvPr/>
        </p:nvCxnSpPr>
        <p:spPr>
          <a:xfrm>
            <a:off x="57900" y="152975"/>
            <a:ext cx="9028200" cy="48000"/>
          </a:xfrm>
          <a:prstGeom prst="curvedConnector3">
            <a:avLst>
              <a:gd fmla="val 50000" name="adj1"/>
            </a:avLst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8"/>
          <p:cNvPicPr preferRelativeResize="0"/>
          <p:nvPr/>
        </p:nvPicPr>
        <p:blipFill rotWithShape="1">
          <a:blip r:embed="rId3">
            <a:alphaModFix amt="90000"/>
          </a:blip>
          <a:srcRect b="0" l="16666" r="16666" t="0"/>
          <a:stretch/>
        </p:blipFill>
        <p:spPr>
          <a:xfrm>
            <a:off x="150" y="0"/>
            <a:ext cx="4571924" cy="514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8"/>
          <p:cNvPicPr preferRelativeResize="0"/>
          <p:nvPr/>
        </p:nvPicPr>
        <p:blipFill rotWithShape="1">
          <a:blip r:embed="rId4">
            <a:alphaModFix amt="90000"/>
          </a:blip>
          <a:srcRect b="0" l="5555" r="5555" t="0"/>
          <a:stretch/>
        </p:blipFill>
        <p:spPr>
          <a:xfrm>
            <a:off x="4572075" y="0"/>
            <a:ext cx="4571930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8"/>
          <p:cNvSpPr/>
          <p:nvPr/>
        </p:nvSpPr>
        <p:spPr>
          <a:xfrm>
            <a:off x="2571750" y="571500"/>
            <a:ext cx="4000500" cy="4000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8"/>
          <p:cNvSpPr txBox="1"/>
          <p:nvPr>
            <p:ph type="ctrTitle"/>
          </p:nvPr>
        </p:nvSpPr>
        <p:spPr>
          <a:xfrm>
            <a:off x="3019350" y="786900"/>
            <a:ext cx="3105300" cy="338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latin typeface="Teko"/>
                <a:ea typeface="Teko"/>
                <a:cs typeface="Teko"/>
                <a:sym typeface="Teko"/>
              </a:rPr>
              <a:t>EEL Group</a:t>
            </a:r>
            <a:endParaRPr b="1" sz="4900">
              <a:latin typeface="Teko"/>
              <a:ea typeface="Teko"/>
              <a:cs typeface="Teko"/>
              <a:sym typeface="Tek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u="sng"/>
              <a:t>F</a:t>
            </a:r>
            <a:r>
              <a:rPr lang="en" sz="4700"/>
              <a:t>abricating</a:t>
            </a:r>
            <a:endParaRPr sz="4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u="sng"/>
              <a:t>O</a:t>
            </a:r>
            <a:r>
              <a:rPr lang="en" sz="4700"/>
              <a:t>rganizing</a:t>
            </a:r>
            <a:endParaRPr sz="4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u="sng"/>
              <a:t>I</a:t>
            </a:r>
            <a:r>
              <a:rPr lang="en" sz="4700"/>
              <a:t>nspecting</a:t>
            </a:r>
            <a:endParaRPr sz="4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cience Fair Newsletter by Slidesgo">
  <a:themeElements>
    <a:clrScheme name="Simple Light">
      <a:dk1>
        <a:srgbClr val="383536"/>
      </a:dk1>
      <a:lt1>
        <a:srgbClr val="FFFFFF"/>
      </a:lt1>
      <a:dk2>
        <a:srgbClr val="595959"/>
      </a:dk2>
      <a:lt2>
        <a:srgbClr val="E6F0EF"/>
      </a:lt2>
      <a:accent1>
        <a:srgbClr val="D49421"/>
      </a:accent1>
      <a:accent2>
        <a:srgbClr val="C3CCA2"/>
      </a:accent2>
      <a:accent3>
        <a:srgbClr val="88AFA6"/>
      </a:accent3>
      <a:accent4>
        <a:srgbClr val="627E8D"/>
      </a:accent4>
      <a:accent5>
        <a:srgbClr val="BDBCBD"/>
      </a:accent5>
      <a:accent6>
        <a:srgbClr val="6E4D11"/>
      </a:accent6>
      <a:hlink>
        <a:srgbClr val="3835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