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Average"/>
      <p:regular r:id="rId10"/>
    </p:embeddedFont>
    <p:embeddedFont>
      <p:font typeface="Oswal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Oswald-regular.fntdata"/><Relationship Id="rId10" Type="http://schemas.openxmlformats.org/officeDocument/2006/relationships/font" Target="fonts/Average-regular.fntdata"/><Relationship Id="rId12" Type="http://schemas.openxmlformats.org/officeDocument/2006/relationships/font" Target="fonts/Oswald-bold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49368f006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49368f006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4aac9680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4aac9680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4aac9680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4aac9680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 update (6/19 - 6/23)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Payton Sanford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0" y="248475"/>
            <a:ext cx="4572000" cy="64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verage"/>
                <a:ea typeface="Average"/>
                <a:cs typeface="Average"/>
                <a:sym typeface="Average"/>
              </a:rPr>
              <a:t>Cable Crew</a:t>
            </a:r>
            <a:endParaRPr sz="30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572000" y="4094925"/>
            <a:ext cx="4572000" cy="64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verage"/>
                <a:ea typeface="Average"/>
                <a:cs typeface="Average"/>
                <a:sym typeface="Average"/>
              </a:rPr>
              <a:t>Inspection Crew </a:t>
            </a:r>
            <a:endParaRPr sz="30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5096" r="0" t="0"/>
          <a:stretch/>
        </p:blipFill>
        <p:spPr>
          <a:xfrm>
            <a:off x="0" y="1555500"/>
            <a:ext cx="4254551" cy="25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b="0" l="6942" r="0" t="0"/>
          <a:stretch/>
        </p:blipFill>
        <p:spPr>
          <a:xfrm>
            <a:off x="4889450" y="632800"/>
            <a:ext cx="4254546" cy="342899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3516000" y="1555500"/>
            <a:ext cx="2112000" cy="2032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Split into two teams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Cable Crew</a:t>
            </a:r>
            <a:endParaRPr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0" y="1203911"/>
            <a:ext cx="3624300" cy="3496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Task: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Stretch and wrap relabeled cables to the FCAL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Clean Up Area</a:t>
            </a:r>
            <a:endParaRPr sz="20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301" y="1423651"/>
            <a:ext cx="2391575" cy="318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875" y="1750987"/>
            <a:ext cx="3107875" cy="2328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Inspection Crew</a:t>
            </a:r>
            <a:endParaRPr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075" y="1173425"/>
            <a:ext cx="2977551" cy="397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94199"/>
            <a:ext cx="2599078" cy="19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44900"/>
            <a:ext cx="2599078" cy="194930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5713550" y="1463763"/>
            <a:ext cx="3326100" cy="3389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Task: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Inspect crystals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Make Cookies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Glue </a:t>
            </a:r>
            <a:r>
              <a:rPr lang="en" sz="1700"/>
              <a:t>plastic</a:t>
            </a:r>
            <a:r>
              <a:rPr lang="en" sz="1700"/>
              <a:t> cups to optical fibers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