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5143500" cx="9144000"/>
  <p:notesSz cx="6858000" cy="9144000"/>
  <p:embeddedFontLst>
    <p:embeddedFont>
      <p:font typeface="Proxima Nova"/>
      <p:regular r:id="rId10"/>
      <p:bold r:id="rId11"/>
      <p:italic r:id="rId12"/>
      <p:boldItalic r:id="rId13"/>
    </p:embeddedFont>
    <p:embeddedFont>
      <p:font typeface="Fira Sans Extra Condensed Medium"/>
      <p:regular r:id="rId14"/>
      <p:bold r:id="rId15"/>
      <p:italic r:id="rId16"/>
      <p:boldItalic r:id="rId17"/>
    </p:embeddedFont>
    <p:embeddedFont>
      <p:font typeface="Hind Vadodara Light"/>
      <p:regular r:id="rId18"/>
      <p:bold r:id="rId19"/>
    </p:embeddedFont>
    <p:embeddedFont>
      <p:font typeface="Hind Vadodara Medium"/>
      <p:regular r:id="rId20"/>
      <p:bold r:id="rId21"/>
    </p:embeddedFont>
    <p:embeddedFont>
      <p:font typeface="Teko Light"/>
      <p:regular r:id="rId22"/>
      <p:bold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HindVadodaraMedium-regular.fntdata"/><Relationship Id="rId22" Type="http://schemas.openxmlformats.org/officeDocument/2006/relationships/font" Target="fonts/TekoLight-regular.fntdata"/><Relationship Id="rId21" Type="http://schemas.openxmlformats.org/officeDocument/2006/relationships/font" Target="fonts/HindVadodaraMedium-bold.fntdata"/><Relationship Id="rId23" Type="http://schemas.openxmlformats.org/officeDocument/2006/relationships/font" Target="fonts/TekoLight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font" Target="fonts/ProximaNova-bold.fntdata"/><Relationship Id="rId10" Type="http://schemas.openxmlformats.org/officeDocument/2006/relationships/font" Target="fonts/ProximaNova-regular.fntdata"/><Relationship Id="rId13" Type="http://schemas.openxmlformats.org/officeDocument/2006/relationships/font" Target="fonts/ProximaNova-boldItalic.fntdata"/><Relationship Id="rId12" Type="http://schemas.openxmlformats.org/officeDocument/2006/relationships/font" Target="fonts/ProximaNova-italic.fntdata"/><Relationship Id="rId15" Type="http://schemas.openxmlformats.org/officeDocument/2006/relationships/font" Target="fonts/FiraSansExtraCondensedMedium-bold.fntdata"/><Relationship Id="rId14" Type="http://schemas.openxmlformats.org/officeDocument/2006/relationships/font" Target="fonts/FiraSansExtraCondensedMedium-regular.fntdata"/><Relationship Id="rId17" Type="http://schemas.openxmlformats.org/officeDocument/2006/relationships/font" Target="fonts/FiraSansExtraCondensedMedium-boldItalic.fntdata"/><Relationship Id="rId16" Type="http://schemas.openxmlformats.org/officeDocument/2006/relationships/font" Target="fonts/FiraSansExtraCondensedMedium-italic.fntdata"/><Relationship Id="rId19" Type="http://schemas.openxmlformats.org/officeDocument/2006/relationships/font" Target="fonts/HindVadodaraLight-bold.fntdata"/><Relationship Id="rId18" Type="http://schemas.openxmlformats.org/officeDocument/2006/relationships/font" Target="fonts/HindVadodaraLight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3a07816e51_0_1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13a07816e51_0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13a07816e51_0_2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13a07816e51_0_2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13a07816e51_0_5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13a07816e51_0_5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Relationship Id="rId3" Type="http://schemas.openxmlformats.org/officeDocument/2006/relationships/hyperlink" Target="http://bit.ly/2Tynxth" TargetMode="External"/><Relationship Id="rId4" Type="http://schemas.openxmlformats.org/officeDocument/2006/relationships/hyperlink" Target="http://bit.ly/2TyoMsr" TargetMode="External"/><Relationship Id="rId5" Type="http://schemas.openxmlformats.org/officeDocument/2006/relationships/hyperlink" Target="http://bit.ly/2TtBDfr" TargetMode="Externa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2481725" y="1331450"/>
            <a:ext cx="4180500" cy="1745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3335000" y="3257551"/>
            <a:ext cx="2473800" cy="47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picture">
  <p:cSld name="CUSTOM_12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1"/>
          <p:cNvSpPr txBox="1"/>
          <p:nvPr>
            <p:ph type="title"/>
          </p:nvPr>
        </p:nvSpPr>
        <p:spPr>
          <a:xfrm>
            <a:off x="625844" y="195325"/>
            <a:ext cx="2649300" cy="18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4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_9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2"/>
          <p:cNvSpPr txBox="1"/>
          <p:nvPr>
            <p:ph type="ctrTitle"/>
          </p:nvPr>
        </p:nvSpPr>
        <p:spPr>
          <a:xfrm flipH="1">
            <a:off x="773250" y="1735721"/>
            <a:ext cx="25041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41" name="Google Shape;41;p12"/>
          <p:cNvSpPr txBox="1"/>
          <p:nvPr>
            <p:ph idx="1" type="subTitle"/>
          </p:nvPr>
        </p:nvSpPr>
        <p:spPr>
          <a:xfrm flipH="1">
            <a:off x="773250" y="2243946"/>
            <a:ext cx="2504100" cy="74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42" name="Google Shape;42;p12"/>
          <p:cNvSpPr txBox="1"/>
          <p:nvPr>
            <p:ph hasCustomPrompt="1" idx="2" type="title"/>
          </p:nvPr>
        </p:nvSpPr>
        <p:spPr>
          <a:xfrm>
            <a:off x="1760724" y="1238601"/>
            <a:ext cx="529200" cy="577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5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43" name="Google Shape;43;p12"/>
          <p:cNvSpPr txBox="1"/>
          <p:nvPr>
            <p:ph idx="3" type="ctrTitle"/>
          </p:nvPr>
        </p:nvSpPr>
        <p:spPr>
          <a:xfrm flipH="1">
            <a:off x="3379651" y="1735789"/>
            <a:ext cx="23847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44" name="Google Shape;44;p12"/>
          <p:cNvSpPr txBox="1"/>
          <p:nvPr>
            <p:ph idx="4" type="subTitle"/>
          </p:nvPr>
        </p:nvSpPr>
        <p:spPr>
          <a:xfrm flipH="1">
            <a:off x="3277350" y="2243949"/>
            <a:ext cx="2589300" cy="74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45" name="Google Shape;45;p12"/>
          <p:cNvSpPr txBox="1"/>
          <p:nvPr>
            <p:ph hasCustomPrompt="1" idx="5" type="title"/>
          </p:nvPr>
        </p:nvSpPr>
        <p:spPr>
          <a:xfrm>
            <a:off x="4098299" y="1238612"/>
            <a:ext cx="947400" cy="577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5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46" name="Google Shape;46;p12"/>
          <p:cNvSpPr txBox="1"/>
          <p:nvPr>
            <p:ph idx="6" type="ctrTitle"/>
          </p:nvPr>
        </p:nvSpPr>
        <p:spPr>
          <a:xfrm flipH="1">
            <a:off x="5792712" y="1742097"/>
            <a:ext cx="24531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47" name="Google Shape;47;p12"/>
          <p:cNvSpPr txBox="1"/>
          <p:nvPr>
            <p:ph idx="7" type="subTitle"/>
          </p:nvPr>
        </p:nvSpPr>
        <p:spPr>
          <a:xfrm flipH="1">
            <a:off x="5724613" y="2243940"/>
            <a:ext cx="2589300" cy="74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48" name="Google Shape;48;p12"/>
          <p:cNvSpPr txBox="1"/>
          <p:nvPr>
            <p:ph hasCustomPrompt="1" idx="8" type="title"/>
          </p:nvPr>
        </p:nvSpPr>
        <p:spPr>
          <a:xfrm>
            <a:off x="6492612" y="1239070"/>
            <a:ext cx="1053300" cy="577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5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49" name="Google Shape;49;p12"/>
          <p:cNvSpPr txBox="1"/>
          <p:nvPr>
            <p:ph idx="9" type="ctrTitle"/>
          </p:nvPr>
        </p:nvSpPr>
        <p:spPr>
          <a:xfrm flipH="1">
            <a:off x="2042356" y="3407989"/>
            <a:ext cx="24531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50" name="Google Shape;50;p12"/>
          <p:cNvSpPr txBox="1"/>
          <p:nvPr>
            <p:ph idx="13" type="subTitle"/>
          </p:nvPr>
        </p:nvSpPr>
        <p:spPr>
          <a:xfrm flipH="1">
            <a:off x="2042356" y="3918766"/>
            <a:ext cx="2453100" cy="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51" name="Google Shape;51;p12"/>
          <p:cNvSpPr txBox="1"/>
          <p:nvPr>
            <p:ph hasCustomPrompt="1" idx="14" type="title"/>
          </p:nvPr>
        </p:nvSpPr>
        <p:spPr>
          <a:xfrm>
            <a:off x="2795206" y="2903084"/>
            <a:ext cx="947400" cy="577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5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52" name="Google Shape;52;p12"/>
          <p:cNvSpPr txBox="1"/>
          <p:nvPr>
            <p:ph idx="15" type="ctrTitle"/>
          </p:nvPr>
        </p:nvSpPr>
        <p:spPr>
          <a:xfrm flipH="1">
            <a:off x="4571146" y="3407989"/>
            <a:ext cx="24531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53" name="Google Shape;53;p12"/>
          <p:cNvSpPr txBox="1"/>
          <p:nvPr>
            <p:ph idx="16" type="subTitle"/>
          </p:nvPr>
        </p:nvSpPr>
        <p:spPr>
          <a:xfrm flipH="1">
            <a:off x="4605346" y="3918766"/>
            <a:ext cx="2384700" cy="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54" name="Google Shape;54;p12"/>
          <p:cNvSpPr txBox="1"/>
          <p:nvPr>
            <p:ph hasCustomPrompt="1" idx="17" type="title"/>
          </p:nvPr>
        </p:nvSpPr>
        <p:spPr>
          <a:xfrm>
            <a:off x="5323996" y="2903084"/>
            <a:ext cx="947400" cy="577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5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2"/>
          <p:cNvSpPr txBox="1"/>
          <p:nvPr>
            <p:ph idx="18" type="title"/>
          </p:nvPr>
        </p:nvSpPr>
        <p:spPr>
          <a:xfrm>
            <a:off x="2421000" y="283608"/>
            <a:ext cx="4302000" cy="6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3"/>
          <p:cNvSpPr txBox="1"/>
          <p:nvPr>
            <p:ph type="ctrTitle"/>
          </p:nvPr>
        </p:nvSpPr>
        <p:spPr>
          <a:xfrm flipH="1">
            <a:off x="6552430" y="2010857"/>
            <a:ext cx="15606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58" name="Google Shape;58;p13"/>
          <p:cNvSpPr txBox="1"/>
          <p:nvPr>
            <p:ph idx="1" type="subTitle"/>
          </p:nvPr>
        </p:nvSpPr>
        <p:spPr>
          <a:xfrm flipH="1">
            <a:off x="6472706" y="2473075"/>
            <a:ext cx="1719900" cy="87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59" name="Google Shape;59;p13"/>
          <p:cNvSpPr txBox="1"/>
          <p:nvPr>
            <p:ph idx="2" type="ctrTitle"/>
          </p:nvPr>
        </p:nvSpPr>
        <p:spPr>
          <a:xfrm flipH="1">
            <a:off x="3791699" y="2463578"/>
            <a:ext cx="15606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60" name="Google Shape;60;p13"/>
          <p:cNvSpPr txBox="1"/>
          <p:nvPr>
            <p:ph idx="3" type="subTitle"/>
          </p:nvPr>
        </p:nvSpPr>
        <p:spPr>
          <a:xfrm flipH="1">
            <a:off x="3791699" y="2938421"/>
            <a:ext cx="1560600" cy="87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61" name="Google Shape;61;p13"/>
          <p:cNvSpPr txBox="1"/>
          <p:nvPr>
            <p:ph idx="4" type="ctrTitle"/>
          </p:nvPr>
        </p:nvSpPr>
        <p:spPr>
          <a:xfrm flipH="1">
            <a:off x="1071599" y="2010857"/>
            <a:ext cx="15606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62" name="Google Shape;62;p13"/>
          <p:cNvSpPr txBox="1"/>
          <p:nvPr>
            <p:ph idx="5" type="subTitle"/>
          </p:nvPr>
        </p:nvSpPr>
        <p:spPr>
          <a:xfrm flipH="1">
            <a:off x="1071600" y="2473075"/>
            <a:ext cx="1560600" cy="87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63" name="Google Shape;63;p13"/>
          <p:cNvSpPr txBox="1"/>
          <p:nvPr>
            <p:ph idx="6" type="title"/>
          </p:nvPr>
        </p:nvSpPr>
        <p:spPr>
          <a:xfrm>
            <a:off x="2421000" y="283608"/>
            <a:ext cx="4302000" cy="6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type="ctrTitle"/>
          </p:nvPr>
        </p:nvSpPr>
        <p:spPr>
          <a:xfrm flipH="1">
            <a:off x="5126168" y="3534082"/>
            <a:ext cx="1869300" cy="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66" name="Google Shape;66;p14"/>
          <p:cNvSpPr txBox="1"/>
          <p:nvPr>
            <p:ph idx="1" type="subTitle"/>
          </p:nvPr>
        </p:nvSpPr>
        <p:spPr>
          <a:xfrm flipH="1">
            <a:off x="5126168" y="2966850"/>
            <a:ext cx="1869300" cy="6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67" name="Google Shape;67;p14"/>
          <p:cNvSpPr txBox="1"/>
          <p:nvPr>
            <p:ph idx="2" type="ctrTitle"/>
          </p:nvPr>
        </p:nvSpPr>
        <p:spPr>
          <a:xfrm flipH="1">
            <a:off x="5150318" y="2085436"/>
            <a:ext cx="1821000" cy="45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68" name="Google Shape;68;p14"/>
          <p:cNvSpPr txBox="1"/>
          <p:nvPr>
            <p:ph idx="3" type="subTitle"/>
          </p:nvPr>
        </p:nvSpPr>
        <p:spPr>
          <a:xfrm flipH="1">
            <a:off x="5126168" y="1517150"/>
            <a:ext cx="1869300" cy="6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69" name="Google Shape;69;p14"/>
          <p:cNvSpPr txBox="1"/>
          <p:nvPr>
            <p:ph idx="4" type="ctrTitle"/>
          </p:nvPr>
        </p:nvSpPr>
        <p:spPr>
          <a:xfrm flipH="1">
            <a:off x="2241967" y="2088936"/>
            <a:ext cx="1793700" cy="45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70" name="Google Shape;70;p14"/>
          <p:cNvSpPr txBox="1"/>
          <p:nvPr>
            <p:ph idx="5" type="subTitle"/>
          </p:nvPr>
        </p:nvSpPr>
        <p:spPr>
          <a:xfrm flipH="1">
            <a:off x="2204167" y="1517160"/>
            <a:ext cx="1869300" cy="6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71" name="Google Shape;71;p14"/>
          <p:cNvSpPr txBox="1"/>
          <p:nvPr>
            <p:ph idx="6" type="ctrTitle"/>
          </p:nvPr>
        </p:nvSpPr>
        <p:spPr>
          <a:xfrm flipH="1">
            <a:off x="2204167" y="3534082"/>
            <a:ext cx="1869300" cy="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72" name="Google Shape;72;p14"/>
          <p:cNvSpPr txBox="1"/>
          <p:nvPr>
            <p:ph idx="7" type="subTitle"/>
          </p:nvPr>
        </p:nvSpPr>
        <p:spPr>
          <a:xfrm flipH="1">
            <a:off x="2204167" y="2966850"/>
            <a:ext cx="1869300" cy="6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73" name="Google Shape;73;p14"/>
          <p:cNvSpPr txBox="1"/>
          <p:nvPr>
            <p:ph idx="8" type="title"/>
          </p:nvPr>
        </p:nvSpPr>
        <p:spPr>
          <a:xfrm>
            <a:off x="2421000" y="283608"/>
            <a:ext cx="4302000" cy="6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ms 2">
  <p:cSld name="TITLE_AND_TWO_COLUMNS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/>
          <p:nvPr>
            <p:ph type="ctrTitle"/>
          </p:nvPr>
        </p:nvSpPr>
        <p:spPr>
          <a:xfrm flipH="1">
            <a:off x="989230" y="2431689"/>
            <a:ext cx="20121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2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76" name="Google Shape;76;p15"/>
          <p:cNvSpPr txBox="1"/>
          <p:nvPr>
            <p:ph idx="1" type="subTitle"/>
          </p:nvPr>
        </p:nvSpPr>
        <p:spPr>
          <a:xfrm flipH="1">
            <a:off x="715630" y="2828489"/>
            <a:ext cx="2285700" cy="87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77" name="Google Shape;77;p15"/>
          <p:cNvSpPr txBox="1"/>
          <p:nvPr>
            <p:ph idx="2" type="ctrTitle"/>
          </p:nvPr>
        </p:nvSpPr>
        <p:spPr>
          <a:xfrm flipH="1">
            <a:off x="5754257" y="3249841"/>
            <a:ext cx="15606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78" name="Google Shape;78;p15"/>
          <p:cNvSpPr txBox="1"/>
          <p:nvPr>
            <p:ph idx="3" type="subTitle"/>
          </p:nvPr>
        </p:nvSpPr>
        <p:spPr>
          <a:xfrm flipH="1">
            <a:off x="5754257" y="3646373"/>
            <a:ext cx="2285700" cy="87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79" name="Google Shape;79;p15"/>
          <p:cNvSpPr txBox="1"/>
          <p:nvPr>
            <p:ph idx="4" type="ctrTitle"/>
          </p:nvPr>
        </p:nvSpPr>
        <p:spPr>
          <a:xfrm flipH="1">
            <a:off x="6095335" y="1398079"/>
            <a:ext cx="15606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80" name="Google Shape;80;p15"/>
          <p:cNvSpPr txBox="1"/>
          <p:nvPr>
            <p:ph idx="5" type="subTitle"/>
          </p:nvPr>
        </p:nvSpPr>
        <p:spPr>
          <a:xfrm flipH="1">
            <a:off x="6095335" y="1794611"/>
            <a:ext cx="2285700" cy="87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81" name="Google Shape;81;p15"/>
          <p:cNvSpPr txBox="1"/>
          <p:nvPr>
            <p:ph idx="6" type="title"/>
          </p:nvPr>
        </p:nvSpPr>
        <p:spPr>
          <a:xfrm>
            <a:off x="2421000" y="283608"/>
            <a:ext cx="4302000" cy="6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3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/>
          <p:nvPr>
            <p:ph type="ctrTitle"/>
          </p:nvPr>
        </p:nvSpPr>
        <p:spPr>
          <a:xfrm flipH="1">
            <a:off x="2543653" y="1245955"/>
            <a:ext cx="15606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84" name="Google Shape;84;p16"/>
          <p:cNvSpPr txBox="1"/>
          <p:nvPr>
            <p:ph idx="1" type="subTitle"/>
          </p:nvPr>
        </p:nvSpPr>
        <p:spPr>
          <a:xfrm flipH="1">
            <a:off x="2266603" y="1627785"/>
            <a:ext cx="2114700" cy="87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85" name="Google Shape;85;p16"/>
          <p:cNvSpPr txBox="1"/>
          <p:nvPr>
            <p:ph idx="2" type="ctrTitle"/>
          </p:nvPr>
        </p:nvSpPr>
        <p:spPr>
          <a:xfrm flipH="1">
            <a:off x="2543653" y="3575283"/>
            <a:ext cx="15606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86" name="Google Shape;86;p16"/>
          <p:cNvSpPr txBox="1"/>
          <p:nvPr>
            <p:ph idx="3" type="subTitle"/>
          </p:nvPr>
        </p:nvSpPr>
        <p:spPr>
          <a:xfrm flipH="1">
            <a:off x="2266608" y="3958300"/>
            <a:ext cx="2114700" cy="87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87" name="Google Shape;87;p16"/>
          <p:cNvSpPr txBox="1"/>
          <p:nvPr>
            <p:ph idx="4" type="ctrTitle"/>
          </p:nvPr>
        </p:nvSpPr>
        <p:spPr>
          <a:xfrm flipH="1">
            <a:off x="2543653" y="2410347"/>
            <a:ext cx="15606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88" name="Google Shape;88;p16"/>
          <p:cNvSpPr txBox="1"/>
          <p:nvPr>
            <p:ph idx="5" type="subTitle"/>
          </p:nvPr>
        </p:nvSpPr>
        <p:spPr>
          <a:xfrm flipH="1">
            <a:off x="2266608" y="2792175"/>
            <a:ext cx="2114700" cy="87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89" name="Google Shape;89;p16"/>
          <p:cNvSpPr txBox="1"/>
          <p:nvPr>
            <p:ph idx="6" type="ctrTitle"/>
          </p:nvPr>
        </p:nvSpPr>
        <p:spPr>
          <a:xfrm flipH="1">
            <a:off x="5039747" y="2410346"/>
            <a:ext cx="15606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90" name="Google Shape;90;p16"/>
          <p:cNvSpPr txBox="1"/>
          <p:nvPr>
            <p:ph idx="7" type="subTitle"/>
          </p:nvPr>
        </p:nvSpPr>
        <p:spPr>
          <a:xfrm flipH="1">
            <a:off x="4762697" y="2793356"/>
            <a:ext cx="2114700" cy="87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91" name="Google Shape;91;p16"/>
          <p:cNvSpPr txBox="1"/>
          <p:nvPr>
            <p:ph idx="8" type="ctrTitle"/>
          </p:nvPr>
        </p:nvSpPr>
        <p:spPr>
          <a:xfrm flipH="1">
            <a:off x="5039747" y="3575283"/>
            <a:ext cx="15606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92" name="Google Shape;92;p16"/>
          <p:cNvSpPr txBox="1"/>
          <p:nvPr>
            <p:ph idx="9" type="subTitle"/>
          </p:nvPr>
        </p:nvSpPr>
        <p:spPr>
          <a:xfrm flipH="1">
            <a:off x="4762697" y="3958293"/>
            <a:ext cx="2114700" cy="87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93" name="Google Shape;93;p16"/>
          <p:cNvSpPr txBox="1"/>
          <p:nvPr>
            <p:ph idx="13" type="ctrTitle"/>
          </p:nvPr>
        </p:nvSpPr>
        <p:spPr>
          <a:xfrm flipH="1">
            <a:off x="5039747" y="1245955"/>
            <a:ext cx="15606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94" name="Google Shape;94;p16"/>
          <p:cNvSpPr txBox="1"/>
          <p:nvPr>
            <p:ph idx="14" type="subTitle"/>
          </p:nvPr>
        </p:nvSpPr>
        <p:spPr>
          <a:xfrm flipH="1">
            <a:off x="4762697" y="1627785"/>
            <a:ext cx="2114700" cy="87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95" name="Google Shape;95;p16"/>
          <p:cNvSpPr txBox="1"/>
          <p:nvPr>
            <p:ph idx="15" type="title"/>
          </p:nvPr>
        </p:nvSpPr>
        <p:spPr>
          <a:xfrm>
            <a:off x="2421000" y="283608"/>
            <a:ext cx="4302000" cy="6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2">
  <p:cSld name="CUSTOM_6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7"/>
          <p:cNvSpPr txBox="1"/>
          <p:nvPr>
            <p:ph type="ctrTitle"/>
          </p:nvPr>
        </p:nvSpPr>
        <p:spPr>
          <a:xfrm flipH="1">
            <a:off x="612075" y="1881706"/>
            <a:ext cx="4182900" cy="1123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6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98" name="Google Shape;98;p17"/>
          <p:cNvSpPr txBox="1"/>
          <p:nvPr>
            <p:ph idx="1" type="subTitle"/>
          </p:nvPr>
        </p:nvSpPr>
        <p:spPr>
          <a:xfrm flipH="1">
            <a:off x="612075" y="2837144"/>
            <a:ext cx="2559900" cy="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99" name="Google Shape;99;p17"/>
          <p:cNvSpPr txBox="1"/>
          <p:nvPr>
            <p:ph hasCustomPrompt="1" idx="2" type="title"/>
          </p:nvPr>
        </p:nvSpPr>
        <p:spPr>
          <a:xfrm flipH="1">
            <a:off x="4880701" y="2478400"/>
            <a:ext cx="1311900" cy="577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500"/>
              <a:buNone/>
              <a:defRPr sz="7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3">
  <p:cSld name="CUSTOM_6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8"/>
          <p:cNvSpPr txBox="1"/>
          <p:nvPr>
            <p:ph type="ctrTitle"/>
          </p:nvPr>
        </p:nvSpPr>
        <p:spPr>
          <a:xfrm>
            <a:off x="619650" y="2247705"/>
            <a:ext cx="2559900" cy="75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60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02" name="Google Shape;102;p18"/>
          <p:cNvSpPr txBox="1"/>
          <p:nvPr>
            <p:ph idx="1" type="subTitle"/>
          </p:nvPr>
        </p:nvSpPr>
        <p:spPr>
          <a:xfrm>
            <a:off x="619650" y="2837337"/>
            <a:ext cx="2559900" cy="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03" name="Google Shape;103;p18"/>
          <p:cNvSpPr txBox="1"/>
          <p:nvPr>
            <p:ph hasCustomPrompt="1" idx="2" type="title"/>
          </p:nvPr>
        </p:nvSpPr>
        <p:spPr>
          <a:xfrm>
            <a:off x="4145650" y="2884438"/>
            <a:ext cx="2240700" cy="577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500"/>
              <a:buNone/>
              <a:defRPr sz="72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5">
  <p:cSld name="CUSTOM_6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9"/>
          <p:cNvSpPr txBox="1"/>
          <p:nvPr>
            <p:ph type="ctrTitle"/>
          </p:nvPr>
        </p:nvSpPr>
        <p:spPr>
          <a:xfrm flipH="1">
            <a:off x="2726850" y="2897239"/>
            <a:ext cx="3690300" cy="45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6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06" name="Google Shape;106;p19"/>
          <p:cNvSpPr txBox="1"/>
          <p:nvPr>
            <p:ph idx="1" type="subTitle"/>
          </p:nvPr>
        </p:nvSpPr>
        <p:spPr>
          <a:xfrm flipH="1">
            <a:off x="3292050" y="3488360"/>
            <a:ext cx="2559900" cy="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07" name="Google Shape;107;p19"/>
          <p:cNvSpPr txBox="1"/>
          <p:nvPr>
            <p:ph hasCustomPrompt="1" idx="2" type="title"/>
          </p:nvPr>
        </p:nvSpPr>
        <p:spPr>
          <a:xfrm flipH="1">
            <a:off x="3451650" y="1351346"/>
            <a:ext cx="2240700" cy="577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500"/>
              <a:buNone/>
              <a:defRPr sz="7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4">
  <p:cSld name="CUSTOM_6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/>
          <p:nvPr>
            <p:ph type="ctrTitle"/>
          </p:nvPr>
        </p:nvSpPr>
        <p:spPr>
          <a:xfrm flipH="1">
            <a:off x="4847211" y="2553180"/>
            <a:ext cx="3690300" cy="45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60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10" name="Google Shape;110;p20"/>
          <p:cNvSpPr txBox="1"/>
          <p:nvPr>
            <p:ph idx="1" type="subTitle"/>
          </p:nvPr>
        </p:nvSpPr>
        <p:spPr>
          <a:xfrm flipH="1">
            <a:off x="5977611" y="2837721"/>
            <a:ext cx="2559900" cy="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11" name="Google Shape;111;p20"/>
          <p:cNvSpPr txBox="1"/>
          <p:nvPr>
            <p:ph hasCustomPrompt="1" idx="2" type="title"/>
          </p:nvPr>
        </p:nvSpPr>
        <p:spPr>
          <a:xfrm flipH="1">
            <a:off x="2133750" y="2079350"/>
            <a:ext cx="2000100" cy="577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500"/>
              <a:buNone/>
              <a:defRPr sz="72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ctrTitle"/>
          </p:nvPr>
        </p:nvSpPr>
        <p:spPr>
          <a:xfrm>
            <a:off x="4007825" y="1945343"/>
            <a:ext cx="4535700" cy="82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60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13" name="Google Shape;13;p3"/>
          <p:cNvSpPr txBox="1"/>
          <p:nvPr>
            <p:ph idx="1" type="subTitle"/>
          </p:nvPr>
        </p:nvSpPr>
        <p:spPr>
          <a:xfrm>
            <a:off x="5621050" y="2620363"/>
            <a:ext cx="2922300" cy="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4" name="Google Shape;14;p3"/>
          <p:cNvSpPr txBox="1"/>
          <p:nvPr>
            <p:ph hasCustomPrompt="1" idx="2" type="title"/>
          </p:nvPr>
        </p:nvSpPr>
        <p:spPr>
          <a:xfrm>
            <a:off x="2595072" y="2093275"/>
            <a:ext cx="1053000" cy="577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None/>
              <a:defRPr sz="72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sources">
  <p:cSld name="CUSTOM_13">
    <p:bg>
      <p:bgPr>
        <a:solidFill>
          <a:schemeClr val="lt2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1"/>
          <p:cNvSpPr txBox="1"/>
          <p:nvPr>
            <p:ph idx="1" type="body"/>
          </p:nvPr>
        </p:nvSpPr>
        <p:spPr>
          <a:xfrm>
            <a:off x="2069575" y="1357150"/>
            <a:ext cx="51402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unito Light"/>
              <a:buChar char="●"/>
              <a:defRPr sz="1400"/>
            </a:lvl1pPr>
            <a:lvl2pPr indent="-330200" lvl="1" marL="914400" rtl="0">
              <a:spcBef>
                <a:spcPts val="160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indent="-323850" lvl="2" marL="1371600" rtl="0"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indent="-323850" lvl="3" marL="1828800" rtl="0"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indent="-311150" lvl="6" marL="3200400" rtl="0"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indent="-311150" lvl="7" marL="3657600" rtl="0"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Font typeface="Nunito Light"/>
              <a:buChar char="■"/>
              <a:defRPr/>
            </a:lvl9pPr>
          </a:lstStyle>
          <a:p/>
        </p:txBody>
      </p:sp>
      <p:sp>
        <p:nvSpPr>
          <p:cNvPr id="114" name="Google Shape;114;p21"/>
          <p:cNvSpPr txBox="1"/>
          <p:nvPr>
            <p:ph type="title"/>
          </p:nvPr>
        </p:nvSpPr>
        <p:spPr>
          <a:xfrm>
            <a:off x="2421000" y="283608"/>
            <a:ext cx="4302000" cy="6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SECTION_TITLE_AND_DESCRIPTION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2"/>
          <p:cNvSpPr txBox="1"/>
          <p:nvPr>
            <p:ph type="title"/>
          </p:nvPr>
        </p:nvSpPr>
        <p:spPr>
          <a:xfrm>
            <a:off x="625025" y="35533"/>
            <a:ext cx="4045200" cy="148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72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17" name="Google Shape;117;p22"/>
          <p:cNvSpPr txBox="1"/>
          <p:nvPr>
            <p:ph idx="1" type="subTitle"/>
          </p:nvPr>
        </p:nvSpPr>
        <p:spPr>
          <a:xfrm>
            <a:off x="625025" y="1331190"/>
            <a:ext cx="3375300" cy="143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18" name="Google Shape;118;p22"/>
          <p:cNvSpPr txBox="1"/>
          <p:nvPr/>
        </p:nvSpPr>
        <p:spPr>
          <a:xfrm>
            <a:off x="621618" y="3589129"/>
            <a:ext cx="2418000" cy="9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rPr>
              <a:t>CREDITS: This presentation template was created by </a:t>
            </a:r>
            <a:r>
              <a:rPr lang="en" sz="1000">
                <a:solidFill>
                  <a:schemeClr val="dk1"/>
                </a:solidFill>
                <a:uFill>
                  <a:noFill/>
                </a:uFill>
                <a:latin typeface="Hind Vadodara Medium"/>
                <a:ea typeface="Hind Vadodara Medium"/>
                <a:cs typeface="Hind Vadodara Medium"/>
                <a:sym typeface="Hind Vadodara Medium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000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rPr>
              <a:t>, including icons by </a:t>
            </a:r>
            <a:r>
              <a:rPr lang="en" sz="1000">
                <a:solidFill>
                  <a:schemeClr val="dk1"/>
                </a:solidFill>
                <a:uFill>
                  <a:noFill/>
                </a:uFill>
                <a:latin typeface="Hind Vadodara Medium"/>
                <a:ea typeface="Hind Vadodara Medium"/>
                <a:cs typeface="Hind Vadodara Medium"/>
                <a:sym typeface="Hind Vadodara Medium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000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rPr>
              <a:t>, and infographics &amp; images by </a:t>
            </a:r>
            <a:r>
              <a:rPr lang="en" sz="1000">
                <a:solidFill>
                  <a:schemeClr val="dk1"/>
                </a:solidFill>
                <a:uFill>
                  <a:noFill/>
                </a:uFill>
                <a:latin typeface="Hind Vadodara Medium"/>
                <a:ea typeface="Hind Vadodara Medium"/>
                <a:cs typeface="Hind Vadodara Medium"/>
                <a:sym typeface="Hind Vadodara Medium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endParaRPr>
              <a:solidFill>
                <a:schemeClr val="dk1"/>
              </a:solidFill>
              <a:latin typeface="Hind Vadodara Medium"/>
              <a:ea typeface="Hind Vadodara Medium"/>
              <a:cs typeface="Hind Vadodara Medium"/>
              <a:sym typeface="Hind Vadodara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Hind Vadodara Light"/>
              <a:ea typeface="Hind Vadodara Light"/>
              <a:cs typeface="Hind Vadodara Light"/>
              <a:sym typeface="Hind Vadodara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Hind Vadodara Light"/>
              <a:ea typeface="Hind Vadodara Light"/>
              <a:cs typeface="Hind Vadodara Light"/>
              <a:sym typeface="Hind Vadodara Light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11">
    <p:bg>
      <p:bgPr>
        <a:solidFill>
          <a:schemeClr val="lt2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noFill/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AUTOLAYOUT">
    <p:bg>
      <p:bgPr>
        <a:solidFill>
          <a:srgbClr val="FFFFFF"/>
        </a:solid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/>
          <p:nvPr>
            <p:ph idx="1" type="body"/>
          </p:nvPr>
        </p:nvSpPr>
        <p:spPr>
          <a:xfrm>
            <a:off x="712480" y="1297750"/>
            <a:ext cx="3128100" cy="290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3302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/>
            </a:lvl1pPr>
            <a:lvl2pPr indent="-330200" lvl="1" marL="914400">
              <a:spcBef>
                <a:spcPts val="160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indent="-323850" lvl="2" marL="1371600"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indent="-323850" lvl="3" marL="1828800"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indent="-311150" lvl="6" marL="3200400"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indent="-311150" lvl="7" marL="3657600"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Font typeface="Nunito Light"/>
              <a:buChar char="■"/>
              <a:defRPr/>
            </a:lvl9pPr>
          </a:lstStyle>
          <a:p/>
        </p:txBody>
      </p:sp>
      <p:sp>
        <p:nvSpPr>
          <p:cNvPr id="17" name="Google Shape;17;p4"/>
          <p:cNvSpPr txBox="1"/>
          <p:nvPr>
            <p:ph type="title"/>
          </p:nvPr>
        </p:nvSpPr>
        <p:spPr>
          <a:xfrm>
            <a:off x="2421000" y="283608"/>
            <a:ext cx="4302000" cy="6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/>
          <p:nvPr>
            <p:ph type="ctrTitle"/>
          </p:nvPr>
        </p:nvSpPr>
        <p:spPr>
          <a:xfrm flipH="1">
            <a:off x="5408076" y="1087185"/>
            <a:ext cx="22500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30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20" name="Google Shape;20;p5"/>
          <p:cNvSpPr txBox="1"/>
          <p:nvPr>
            <p:ph idx="1" type="subTitle"/>
          </p:nvPr>
        </p:nvSpPr>
        <p:spPr>
          <a:xfrm flipH="1">
            <a:off x="1483662" y="4161895"/>
            <a:ext cx="2250000" cy="61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21" name="Google Shape;21;p5"/>
          <p:cNvSpPr txBox="1"/>
          <p:nvPr>
            <p:ph idx="2" type="ctrTitle"/>
          </p:nvPr>
        </p:nvSpPr>
        <p:spPr>
          <a:xfrm flipH="1">
            <a:off x="1505901" y="3702014"/>
            <a:ext cx="2205600" cy="629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30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22" name="Google Shape;22;p5"/>
          <p:cNvSpPr txBox="1"/>
          <p:nvPr>
            <p:ph idx="3" type="subTitle"/>
          </p:nvPr>
        </p:nvSpPr>
        <p:spPr>
          <a:xfrm flipH="1">
            <a:off x="5408076" y="1497548"/>
            <a:ext cx="2250000" cy="61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4" type="title"/>
          </p:nvPr>
        </p:nvSpPr>
        <p:spPr>
          <a:xfrm>
            <a:off x="2421000" y="283608"/>
            <a:ext cx="4302000" cy="6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/>
          <p:nvPr>
            <p:ph type="title"/>
          </p:nvPr>
        </p:nvSpPr>
        <p:spPr>
          <a:xfrm>
            <a:off x="2421000" y="283608"/>
            <a:ext cx="4302000" cy="6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/>
          <p:nvPr>
            <p:ph idx="1" type="subTitle"/>
          </p:nvPr>
        </p:nvSpPr>
        <p:spPr>
          <a:xfrm flipH="1">
            <a:off x="546575" y="2518225"/>
            <a:ext cx="8050800" cy="1880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aleway"/>
              <a:buAutoNum type="arabicPeriod"/>
              <a:defRPr sz="1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9pPr>
          </a:lstStyle>
          <a:p/>
        </p:txBody>
      </p:sp>
      <p:sp>
        <p:nvSpPr>
          <p:cNvPr id="28" name="Google Shape;28;p7"/>
          <p:cNvSpPr txBox="1"/>
          <p:nvPr>
            <p:ph type="title"/>
          </p:nvPr>
        </p:nvSpPr>
        <p:spPr>
          <a:xfrm>
            <a:off x="2421000" y="283608"/>
            <a:ext cx="4302000" cy="6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/>
          <p:nvPr>
            <p:ph type="title"/>
          </p:nvPr>
        </p:nvSpPr>
        <p:spPr>
          <a:xfrm>
            <a:off x="2208600" y="1016100"/>
            <a:ext cx="4726800" cy="311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5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 txBox="1"/>
          <p:nvPr>
            <p:ph type="title"/>
          </p:nvPr>
        </p:nvSpPr>
        <p:spPr>
          <a:xfrm>
            <a:off x="625025" y="35533"/>
            <a:ext cx="4045200" cy="148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72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3" name="Google Shape;33;p9"/>
          <p:cNvSpPr txBox="1"/>
          <p:nvPr>
            <p:ph idx="1" type="subTitle"/>
          </p:nvPr>
        </p:nvSpPr>
        <p:spPr>
          <a:xfrm>
            <a:off x="625025" y="1331190"/>
            <a:ext cx="3375300" cy="143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0"/>
          <p:cNvSpPr txBox="1"/>
          <p:nvPr>
            <p:ph type="ctrTitle"/>
          </p:nvPr>
        </p:nvSpPr>
        <p:spPr>
          <a:xfrm flipH="1">
            <a:off x="616848" y="1589117"/>
            <a:ext cx="3301800" cy="1325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36" name="Google Shape;36;p10"/>
          <p:cNvSpPr txBox="1"/>
          <p:nvPr>
            <p:ph idx="1" type="subTitle"/>
          </p:nvPr>
        </p:nvSpPr>
        <p:spPr>
          <a:xfrm flipH="1">
            <a:off x="616948" y="2831770"/>
            <a:ext cx="2331300" cy="87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noFill/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ind Vadodara Light"/>
              <a:buChar char="●"/>
              <a:defRPr sz="1800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 Vadodara Light"/>
              <a:buChar char="○"/>
              <a:defRPr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2pPr>
            <a:lvl3pPr indent="-3048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 Vadodara Light"/>
              <a:buChar char="■"/>
              <a:defRPr sz="1200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3pPr>
            <a:lvl4pPr indent="-3048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 Vadodara Light"/>
              <a:buChar char="●"/>
              <a:defRPr sz="1200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4pPr>
            <a:lvl5pPr indent="-3048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 Vadodara Light"/>
              <a:buChar char="○"/>
              <a:defRPr sz="1200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5pPr>
            <a:lvl6pPr indent="-3048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 Vadodara Light"/>
              <a:buChar char="■"/>
              <a:defRPr sz="1200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6pPr>
            <a:lvl7pPr indent="-3048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 Vadodara Light"/>
              <a:buChar char="●"/>
              <a:defRPr sz="1200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7pPr>
            <a:lvl8pPr indent="-3048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 Vadodara Light"/>
              <a:buChar char="○"/>
              <a:defRPr sz="1200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8pPr>
            <a:lvl9pPr indent="-3048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Hind Vadodara Light"/>
              <a:buChar char="■"/>
              <a:defRPr sz="1200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2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png"/><Relationship Id="rId4" Type="http://schemas.openxmlformats.org/officeDocument/2006/relationships/image" Target="../media/image22.jpg"/><Relationship Id="rId5" Type="http://schemas.openxmlformats.org/officeDocument/2006/relationships/image" Target="../media/image24.jpg"/><Relationship Id="rId6" Type="http://schemas.openxmlformats.org/officeDocument/2006/relationships/image" Target="../media/image25.jpg"/><Relationship Id="rId7" Type="http://schemas.openxmlformats.org/officeDocument/2006/relationships/image" Target="../media/image2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6"/>
          <p:cNvSpPr txBox="1"/>
          <p:nvPr>
            <p:ph type="ctrTitle"/>
          </p:nvPr>
        </p:nvSpPr>
        <p:spPr>
          <a:xfrm>
            <a:off x="2481725" y="1331450"/>
            <a:ext cx="4180500" cy="1745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Proxima Nova"/>
                <a:ea typeface="Proxima Nova"/>
                <a:cs typeface="Proxima Nova"/>
                <a:sym typeface="Proxima Nova"/>
              </a:rPr>
              <a:t>Update on FCAL-II Project</a:t>
            </a:r>
            <a:endParaRPr/>
          </a:p>
        </p:txBody>
      </p:sp>
      <p:sp>
        <p:nvSpPr>
          <p:cNvPr id="129" name="Google Shape;129;p26"/>
          <p:cNvSpPr txBox="1"/>
          <p:nvPr>
            <p:ph idx="1" type="subTitle"/>
          </p:nvPr>
        </p:nvSpPr>
        <p:spPr>
          <a:xfrm>
            <a:off x="3335000" y="3257551"/>
            <a:ext cx="2473800" cy="47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Proxima Nova"/>
                <a:ea typeface="Proxima Nova"/>
                <a:cs typeface="Proxima Nova"/>
                <a:sym typeface="Proxima Nova"/>
              </a:rPr>
              <a:t>1 July 2022</a:t>
            </a:r>
            <a:endParaRPr/>
          </a:p>
        </p:txBody>
      </p:sp>
      <p:sp>
        <p:nvSpPr>
          <p:cNvPr id="130" name="Google Shape;130;p26"/>
          <p:cNvSpPr txBox="1"/>
          <p:nvPr/>
        </p:nvSpPr>
        <p:spPr>
          <a:xfrm>
            <a:off x="0" y="4527900"/>
            <a:ext cx="1660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Hind Vadodara Light"/>
                <a:ea typeface="Hind Vadodara Light"/>
                <a:cs typeface="Hind Vadodara Light"/>
                <a:sym typeface="Hind Vadodara Light"/>
              </a:rPr>
              <a:t>By Vadim </a:t>
            </a:r>
            <a:r>
              <a:rPr lang="en">
                <a:latin typeface="Hind Vadodara Light"/>
                <a:ea typeface="Hind Vadodara Light"/>
                <a:cs typeface="Hind Vadodara Light"/>
                <a:sym typeface="Hind Vadodara Light"/>
              </a:rPr>
              <a:t>Murakhovskiy</a:t>
            </a:r>
            <a:endParaRPr>
              <a:latin typeface="Hind Vadodara Light"/>
              <a:ea typeface="Hind Vadodara Light"/>
              <a:cs typeface="Hind Vadodara Light"/>
              <a:sym typeface="Hind Vadodara Ligh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7"/>
          <p:cNvSpPr txBox="1"/>
          <p:nvPr>
            <p:ph idx="15" type="title"/>
          </p:nvPr>
        </p:nvSpPr>
        <p:spPr>
          <a:xfrm>
            <a:off x="2421000" y="95258"/>
            <a:ext cx="4302000" cy="6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Wrapped/Fabricated Crystal Output</a:t>
            </a:r>
            <a:endParaRPr sz="3600"/>
          </a:p>
        </p:txBody>
      </p:sp>
      <p:sp>
        <p:nvSpPr>
          <p:cNvPr id="136" name="Google Shape;136;p27"/>
          <p:cNvSpPr txBox="1"/>
          <p:nvPr>
            <p:ph idx="5" type="subTitle"/>
          </p:nvPr>
        </p:nvSpPr>
        <p:spPr>
          <a:xfrm flipH="1">
            <a:off x="1860908" y="1156496"/>
            <a:ext cx="2114700" cy="87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20 Wrapped Crystals</a:t>
            </a:r>
            <a:endParaRPr sz="1700"/>
          </a:p>
        </p:txBody>
      </p:sp>
      <p:sp>
        <p:nvSpPr>
          <p:cNvPr id="137" name="Google Shape;137;p27"/>
          <p:cNvSpPr txBox="1"/>
          <p:nvPr>
            <p:ph idx="2" type="ctrTitle"/>
          </p:nvPr>
        </p:nvSpPr>
        <p:spPr>
          <a:xfrm flipH="1">
            <a:off x="2137953" y="1666142"/>
            <a:ext cx="15606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June 28th</a:t>
            </a:r>
            <a:endParaRPr sz="2500"/>
          </a:p>
        </p:txBody>
      </p:sp>
      <p:sp>
        <p:nvSpPr>
          <p:cNvPr id="138" name="Google Shape;138;p27"/>
          <p:cNvSpPr txBox="1"/>
          <p:nvPr>
            <p:ph idx="3" type="subTitle"/>
          </p:nvPr>
        </p:nvSpPr>
        <p:spPr>
          <a:xfrm flipH="1">
            <a:off x="1860908" y="2061571"/>
            <a:ext cx="2114700" cy="87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29 Wrapped Crystals</a:t>
            </a:r>
            <a:endParaRPr sz="1700"/>
          </a:p>
        </p:txBody>
      </p:sp>
      <p:sp>
        <p:nvSpPr>
          <p:cNvPr id="139" name="Google Shape;139;p27"/>
          <p:cNvSpPr txBox="1"/>
          <p:nvPr>
            <p:ph idx="4" type="ctrTitle"/>
          </p:nvPr>
        </p:nvSpPr>
        <p:spPr>
          <a:xfrm flipH="1">
            <a:off x="2137953" y="774668"/>
            <a:ext cx="15606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June 27th</a:t>
            </a:r>
            <a:endParaRPr sz="2500"/>
          </a:p>
        </p:txBody>
      </p:sp>
      <p:sp>
        <p:nvSpPr>
          <p:cNvPr id="140" name="Google Shape;140;p27"/>
          <p:cNvSpPr txBox="1"/>
          <p:nvPr>
            <p:ph idx="6" type="ctrTitle"/>
          </p:nvPr>
        </p:nvSpPr>
        <p:spPr>
          <a:xfrm flipH="1">
            <a:off x="5168322" y="2189304"/>
            <a:ext cx="15606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June 28th</a:t>
            </a:r>
            <a:endParaRPr sz="2500"/>
          </a:p>
        </p:txBody>
      </p:sp>
      <p:sp>
        <p:nvSpPr>
          <p:cNvPr id="141" name="Google Shape;141;p27"/>
          <p:cNvSpPr txBox="1"/>
          <p:nvPr>
            <p:ph idx="7" type="subTitle"/>
          </p:nvPr>
        </p:nvSpPr>
        <p:spPr>
          <a:xfrm flipH="1">
            <a:off x="4891272" y="2572315"/>
            <a:ext cx="2114700" cy="87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33 Fabricated Crystals</a:t>
            </a:r>
            <a:endParaRPr sz="1500"/>
          </a:p>
        </p:txBody>
      </p:sp>
      <p:sp>
        <p:nvSpPr>
          <p:cNvPr id="142" name="Google Shape;142;p27"/>
          <p:cNvSpPr txBox="1"/>
          <p:nvPr>
            <p:ph idx="8" type="ctrTitle"/>
          </p:nvPr>
        </p:nvSpPr>
        <p:spPr>
          <a:xfrm flipH="1">
            <a:off x="5168322" y="3354242"/>
            <a:ext cx="15606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June 29th</a:t>
            </a:r>
            <a:endParaRPr/>
          </a:p>
        </p:txBody>
      </p:sp>
      <p:sp>
        <p:nvSpPr>
          <p:cNvPr id="143" name="Google Shape;143;p27"/>
          <p:cNvSpPr txBox="1"/>
          <p:nvPr>
            <p:ph idx="9" type="subTitle"/>
          </p:nvPr>
        </p:nvSpPr>
        <p:spPr>
          <a:xfrm flipH="1">
            <a:off x="4891272" y="3737252"/>
            <a:ext cx="2114700" cy="87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34 Fabricated Crystals</a:t>
            </a:r>
            <a:endParaRPr sz="1500"/>
          </a:p>
        </p:txBody>
      </p:sp>
      <p:sp>
        <p:nvSpPr>
          <p:cNvPr id="144" name="Google Shape;144;p27"/>
          <p:cNvSpPr txBox="1"/>
          <p:nvPr>
            <p:ph idx="13" type="ctrTitle"/>
          </p:nvPr>
        </p:nvSpPr>
        <p:spPr>
          <a:xfrm flipH="1">
            <a:off x="5168322" y="1018493"/>
            <a:ext cx="15606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June 27th</a:t>
            </a:r>
            <a:endParaRPr sz="2500"/>
          </a:p>
        </p:txBody>
      </p:sp>
      <p:sp>
        <p:nvSpPr>
          <p:cNvPr id="145" name="Google Shape;145;p27"/>
          <p:cNvSpPr txBox="1"/>
          <p:nvPr>
            <p:ph idx="14" type="subTitle"/>
          </p:nvPr>
        </p:nvSpPr>
        <p:spPr>
          <a:xfrm flipH="1">
            <a:off x="4891272" y="1400322"/>
            <a:ext cx="2114700" cy="87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31 Fabricated Crystals</a:t>
            </a:r>
            <a:endParaRPr sz="17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pic>
        <p:nvPicPr>
          <p:cNvPr id="146" name="Google Shape;146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2304576" y="2452275"/>
            <a:ext cx="2164673" cy="2886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825" y="-3180"/>
            <a:ext cx="9144001" cy="5146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8"/>
          <p:cNvPicPr preferRelativeResize="0"/>
          <p:nvPr/>
        </p:nvPicPr>
        <p:blipFill rotWithShape="1">
          <a:blip r:embed="rId4">
            <a:alphaModFix/>
          </a:blip>
          <a:srcRect b="0" l="12502" r="12495" t="0"/>
          <a:stretch/>
        </p:blipFill>
        <p:spPr>
          <a:xfrm>
            <a:off x="312601" y="467101"/>
            <a:ext cx="4209285" cy="31569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8"/>
          <p:cNvPicPr preferRelativeResize="0"/>
          <p:nvPr/>
        </p:nvPicPr>
        <p:blipFill rotWithShape="1">
          <a:blip r:embed="rId5">
            <a:alphaModFix/>
          </a:blip>
          <a:srcRect b="32284" l="0" r="0" t="32284"/>
          <a:stretch/>
        </p:blipFill>
        <p:spPr>
          <a:xfrm>
            <a:off x="312600" y="3700250"/>
            <a:ext cx="2066292" cy="9761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8"/>
          <p:cNvPicPr preferRelativeResize="0"/>
          <p:nvPr/>
        </p:nvPicPr>
        <p:blipFill rotWithShape="1">
          <a:blip r:embed="rId6">
            <a:alphaModFix/>
          </a:blip>
          <a:srcRect b="1409" l="0" r="0" t="1409"/>
          <a:stretch/>
        </p:blipFill>
        <p:spPr>
          <a:xfrm>
            <a:off x="2466705" y="3700250"/>
            <a:ext cx="2066309" cy="976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8"/>
          <p:cNvPicPr preferRelativeResize="0"/>
          <p:nvPr/>
        </p:nvPicPr>
        <p:blipFill rotWithShape="1">
          <a:blip r:embed="rId7">
            <a:alphaModFix/>
          </a:blip>
          <a:srcRect b="12495" l="0" r="0" t="12502"/>
          <a:stretch/>
        </p:blipFill>
        <p:spPr>
          <a:xfrm>
            <a:off x="4620825" y="467100"/>
            <a:ext cx="4209300" cy="420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9"/>
          <p:cNvSpPr txBox="1"/>
          <p:nvPr>
            <p:ph idx="2" type="title"/>
          </p:nvPr>
        </p:nvSpPr>
        <p:spPr>
          <a:xfrm>
            <a:off x="2629897" y="2093275"/>
            <a:ext cx="10530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78</a:t>
            </a:r>
            <a:r>
              <a:rPr lang="en" sz="6100"/>
              <a:t>+</a:t>
            </a:r>
            <a:endParaRPr sz="6100"/>
          </a:p>
        </p:txBody>
      </p:sp>
      <p:sp>
        <p:nvSpPr>
          <p:cNvPr id="161" name="Google Shape;161;p29"/>
          <p:cNvSpPr txBox="1"/>
          <p:nvPr>
            <p:ph type="ctrTitle"/>
          </p:nvPr>
        </p:nvSpPr>
        <p:spPr>
          <a:xfrm>
            <a:off x="4007825" y="2173943"/>
            <a:ext cx="4535700" cy="82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6200"/>
              <a:t>Leaving Student</a:t>
            </a:r>
            <a:endParaRPr sz="6200"/>
          </a:p>
        </p:txBody>
      </p:sp>
      <p:sp>
        <p:nvSpPr>
          <p:cNvPr id="162" name="Google Shape;162;p29"/>
          <p:cNvSpPr txBox="1"/>
          <p:nvPr>
            <p:ph idx="1" type="subTitle"/>
          </p:nvPr>
        </p:nvSpPr>
        <p:spPr>
          <a:xfrm>
            <a:off x="5340875" y="2818450"/>
            <a:ext cx="3202800" cy="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Jaden Wrapped 106 total Crystals and Fabricated 78</a:t>
            </a:r>
            <a:endParaRPr sz="1600"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(Data Taken on 6/29)</a:t>
            </a:r>
            <a:endParaRPr sz="1600"/>
          </a:p>
        </p:txBody>
      </p:sp>
      <p:sp>
        <p:nvSpPr>
          <p:cNvPr id="163" name="Google Shape;163;p29"/>
          <p:cNvSpPr txBox="1"/>
          <p:nvPr>
            <p:ph idx="2" type="title"/>
          </p:nvPr>
        </p:nvSpPr>
        <p:spPr>
          <a:xfrm>
            <a:off x="634322" y="1386500"/>
            <a:ext cx="10530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106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cience Fair Newsletter by Slidesgo">
  <a:themeElements>
    <a:clrScheme name="Simple Light">
      <a:dk1>
        <a:srgbClr val="383536"/>
      </a:dk1>
      <a:lt1>
        <a:srgbClr val="FFFFFF"/>
      </a:lt1>
      <a:dk2>
        <a:srgbClr val="595959"/>
      </a:dk2>
      <a:lt2>
        <a:srgbClr val="E6F0EF"/>
      </a:lt2>
      <a:accent1>
        <a:srgbClr val="D49421"/>
      </a:accent1>
      <a:accent2>
        <a:srgbClr val="C3CCA2"/>
      </a:accent2>
      <a:accent3>
        <a:srgbClr val="88AFA6"/>
      </a:accent3>
      <a:accent4>
        <a:srgbClr val="627E8D"/>
      </a:accent4>
      <a:accent5>
        <a:srgbClr val="BDBCBD"/>
      </a:accent5>
      <a:accent6>
        <a:srgbClr val="6E4D11"/>
      </a:accent6>
      <a:hlink>
        <a:srgbClr val="38353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