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0ffefbf1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0ffefbf1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0ffefbf1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0ffefbf1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0ffefbf1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0ffefbf1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0ffefbf1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0ffefbf1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89250"/>
            <a:ext cx="8520600" cy="12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 Update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161325" y="180850"/>
            <a:ext cx="6590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2"/>
                </a:solidFill>
              </a:rPr>
              <a:t>The Team</a:t>
            </a:r>
            <a:endParaRPr b="1" sz="3200">
              <a:solidFill>
                <a:schemeClr val="accent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325" y="814950"/>
            <a:ext cx="5002402" cy="3950074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161325" y="180850"/>
            <a:ext cx="6590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2"/>
                </a:solidFill>
              </a:rPr>
              <a:t>The Team</a:t>
            </a:r>
            <a:endParaRPr b="1" sz="3200">
              <a:solidFill>
                <a:schemeClr val="accent2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325" y="814950"/>
            <a:ext cx="5002402" cy="3950074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5"/>
          <p:cNvSpPr txBox="1"/>
          <p:nvPr/>
        </p:nvSpPr>
        <p:spPr>
          <a:xfrm>
            <a:off x="2724350" y="1650450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374150" y="1701100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741350" y="1412650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668550" y="1779850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323550" y="1513975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323550" y="2955075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515075" y="2870075"/>
            <a:ext cx="460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</a:rPr>
              <a:t>X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278450" y="3843500"/>
            <a:ext cx="5871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FF0000"/>
                </a:solidFill>
              </a:rPr>
              <a:t>X</a:t>
            </a:r>
            <a:endParaRPr sz="5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10514" y="1377186"/>
            <a:ext cx="4058598" cy="3043926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25063" y="1379338"/>
            <a:ext cx="4052849" cy="3039625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6"/>
          <p:cNvSpPr txBox="1"/>
          <p:nvPr/>
        </p:nvSpPr>
        <p:spPr>
          <a:xfrm>
            <a:off x="1161325" y="180850"/>
            <a:ext cx="6590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2"/>
                </a:solidFill>
              </a:rPr>
              <a:t>Hall D: Cables and Stacking</a:t>
            </a:r>
            <a:endParaRPr b="1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1161325" y="180850"/>
            <a:ext cx="6590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2"/>
                </a:solidFill>
              </a:rPr>
              <a:t>EEL</a:t>
            </a:r>
            <a:r>
              <a:rPr b="1" lang="en" sz="3200">
                <a:solidFill>
                  <a:schemeClr val="accent2"/>
                </a:solidFill>
              </a:rPr>
              <a:t>: Testing PMTs (~1300)</a:t>
            </a:r>
            <a:endParaRPr b="1" sz="3200">
              <a:solidFill>
                <a:schemeClr val="accent2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200" y="1322625"/>
            <a:ext cx="4017172" cy="3012876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50" y="1255688"/>
            <a:ext cx="4195676" cy="3146749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