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304800" y="76200"/>
            <a:ext cx="827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Hit-Pattern Algorithm  (Microscope,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Hodoscope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SC, PS)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773668"/>
            <a:ext cx="80874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FADC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181600" y="1265872"/>
            <a:ext cx="36750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Produce pulse for signals which</a:t>
            </a:r>
          </a:p>
          <a:p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amplitude is larger than a threshold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Programmable thresholds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pulse width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91869" y="3429000"/>
            <a:ext cx="6463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199433" y="3810000"/>
            <a:ext cx="3868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Can transmit 32 bits / 4ns to SSP</a:t>
            </a:r>
          </a:p>
          <a:p>
            <a:endParaRPr lang="en-US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OR 4 microscope </a:t>
            </a:r>
            <a:r>
              <a:rPr lang="en-US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fadc</a:t>
            </a:r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channels (1 bit</a:t>
            </a:r>
          </a:p>
          <a:p>
            <a:r>
              <a:rPr lang="en-US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in the transmitted message)  </a:t>
            </a:r>
          </a:p>
        </p:txBody>
      </p:sp>
      <p:grpSp>
        <p:nvGrpSpPr>
          <p:cNvPr id="2" name="Group 158"/>
          <p:cNvGrpSpPr/>
          <p:nvPr/>
        </p:nvGrpSpPr>
        <p:grpSpPr>
          <a:xfrm>
            <a:off x="152400" y="1219200"/>
            <a:ext cx="4648200" cy="1588532"/>
            <a:chOff x="0" y="1688068"/>
            <a:chExt cx="4648200" cy="1588532"/>
          </a:xfrm>
        </p:grpSpPr>
        <p:grpSp>
          <p:nvGrpSpPr>
            <p:cNvPr id="3" name="Group 116"/>
            <p:cNvGrpSpPr/>
            <p:nvPr/>
          </p:nvGrpSpPr>
          <p:grpSpPr>
            <a:xfrm>
              <a:off x="914400" y="1752600"/>
              <a:ext cx="3733800" cy="1524000"/>
              <a:chOff x="1752600" y="1905000"/>
              <a:chExt cx="5562600" cy="33528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752600" y="2514600"/>
                <a:ext cx="990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743200" y="19050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743200" y="1905000"/>
                <a:ext cx="914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3657600" y="19050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657600" y="2514600"/>
                <a:ext cx="3657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752600" y="3429000"/>
                <a:ext cx="1905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3657600" y="28194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657600" y="2819400"/>
                <a:ext cx="914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4572000" y="28194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572000" y="3429000"/>
                <a:ext cx="27432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828800" y="5257800"/>
                <a:ext cx="3657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5486400" y="46482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486400" y="4648200"/>
                <a:ext cx="914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6400800" y="4648200"/>
                <a:ext cx="0" cy="609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400800" y="5257800"/>
                <a:ext cx="914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828800" y="4343400"/>
                <a:ext cx="5486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TextBox 148"/>
            <p:cNvSpPr txBox="1"/>
            <p:nvPr/>
          </p:nvSpPr>
          <p:spPr>
            <a:xfrm>
              <a:off x="20577" y="1688068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 1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0" y="20574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 2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0" y="24384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 3</a:t>
              </a:r>
              <a:endParaRPr lang="en-US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0" y="2895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 4</a:t>
              </a:r>
              <a:endParaRPr lang="en-US" dirty="0"/>
            </a:p>
          </p:txBody>
        </p:sp>
      </p:grpSp>
      <p:grpSp>
        <p:nvGrpSpPr>
          <p:cNvPr id="4" name="Group 159"/>
          <p:cNvGrpSpPr/>
          <p:nvPr/>
        </p:nvGrpSpPr>
        <p:grpSpPr>
          <a:xfrm>
            <a:off x="224425" y="3962400"/>
            <a:ext cx="4580350" cy="1066800"/>
            <a:chOff x="228600" y="4419600"/>
            <a:chExt cx="4580350" cy="1066800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1091852" y="4772891"/>
              <a:ext cx="66492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756775" y="4495800"/>
              <a:ext cx="0" cy="277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756775" y="4495800"/>
              <a:ext cx="61377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2975975" y="4495800"/>
              <a:ext cx="0" cy="277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362200" y="4495800"/>
              <a:ext cx="61377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975975" y="4800600"/>
              <a:ext cx="6096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585575" y="4495800"/>
              <a:ext cx="61377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3585575" y="4495800"/>
              <a:ext cx="0" cy="277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4195175" y="4495800"/>
              <a:ext cx="0" cy="277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4195175" y="4800600"/>
              <a:ext cx="61377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28600" y="4419600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Bit 0</a:t>
              </a:r>
              <a:endParaRPr lang="en-US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28600" y="5117068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Bit 31</a:t>
              </a:r>
              <a:endParaRPr lang="en-US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81000" y="4719935"/>
              <a:ext cx="2311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ym typeface="Symbol"/>
                </a:rPr>
                <a:t></a:t>
              </a:r>
            </a:p>
            <a:p>
              <a:r>
                <a:rPr lang="en-US" sz="800" dirty="0" smtClean="0">
                  <a:sym typeface="Symbol"/>
                </a:rPr>
                <a:t></a:t>
              </a:r>
              <a:endParaRPr lang="en-US" sz="800" dirty="0" smtClean="0"/>
            </a:p>
            <a:p>
              <a:r>
                <a:rPr lang="en-US" sz="800" dirty="0" smtClean="0">
                  <a:sym typeface="Symbol"/>
                </a:rPr>
                <a:t></a:t>
              </a:r>
              <a:endParaRPr lang="en-US" sz="800" dirty="0" smtClean="0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228600" y="5334000"/>
            <a:ext cx="58221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181600" y="5345668"/>
            <a:ext cx="275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 Bypass hit-pattern to GTP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28600" y="6019800"/>
            <a:ext cx="65915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GTP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181600" y="5943600"/>
            <a:ext cx="3616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 Search for coincidences with other</a:t>
            </a:r>
          </a:p>
          <a:p>
            <a:r>
              <a:rPr lang="en-US" dirty="0" smtClean="0">
                <a:solidFill>
                  <a:srgbClr val="190DB3"/>
                </a:solidFill>
              </a:rPr>
              <a:t>   sub-detectors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02246" y="2814935"/>
            <a:ext cx="231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ym typeface="Symbol"/>
              </a:rPr>
              <a:t></a:t>
            </a:r>
          </a:p>
          <a:p>
            <a:r>
              <a:rPr lang="en-US" sz="800" dirty="0" smtClean="0">
                <a:sym typeface="Symbol"/>
              </a:rPr>
              <a:t></a:t>
            </a:r>
            <a:endParaRPr lang="en-US" sz="800" dirty="0" smtClean="0"/>
          </a:p>
          <a:p>
            <a:r>
              <a:rPr lang="en-US" sz="800" dirty="0" smtClean="0">
                <a:sym typeface="Symbol"/>
              </a:rPr>
              <a:t></a:t>
            </a:r>
            <a:endParaRPr lang="en-US" sz="800" dirty="0" smtClean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752600" y="838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362200" y="838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581400" y="9144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1</cp:revision>
  <dcterms:created xsi:type="dcterms:W3CDTF">2006-08-16T00:00:00Z</dcterms:created>
  <dcterms:modified xsi:type="dcterms:W3CDTF">2013-10-10T16:14:40Z</dcterms:modified>
</cp:coreProperties>
</file>