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9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8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8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1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4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3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7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6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6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17EB2-7E92-4BA1-96C9-201855D1CAA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5ED11-E82F-4CA8-BC12-A4AD9F62E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88500" y="520700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Sascha</a:t>
            </a:r>
            <a:r>
              <a:rPr lang="en-US" dirty="0" smtClean="0"/>
              <a:t>, April 7, 2023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91165" y="508000"/>
            <a:ext cx="4720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Accidentals in the Pair Spectrometer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1371708"/>
            <a:ext cx="7766050" cy="43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2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91165" y="508000"/>
            <a:ext cx="524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Accidentals: RF bunch structure (200 </a:t>
            </a:r>
            <a:r>
              <a:rPr lang="en-US" sz="2400" dirty="0" err="1" smtClean="0">
                <a:solidFill>
                  <a:srgbClr val="FF0000"/>
                </a:solidFill>
              </a:rPr>
              <a:t>nA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64" y="1395182"/>
            <a:ext cx="7032335" cy="495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0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64400" y="2166827"/>
            <a:ext cx="390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nA</a:t>
            </a:r>
            <a:r>
              <a:rPr lang="en-US" dirty="0" smtClean="0"/>
              <a:t> (corrected for the PS acceptance)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3093" y="2163692"/>
            <a:ext cx="390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nA</a:t>
            </a:r>
            <a:r>
              <a:rPr lang="en-US" dirty="0" smtClean="0"/>
              <a:t> (not corrected for PS acceptance)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99" y="2692400"/>
            <a:ext cx="5695950" cy="3581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236" y="2533024"/>
            <a:ext cx="5949425" cy="374077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46449" y="167380"/>
            <a:ext cx="5722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PS Yield as a Function of the Energy Window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00301" y="1039682"/>
            <a:ext cx="616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Subtract accidentals using timing side band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Normalize PS yield to the yield obtained for | </a:t>
            </a:r>
            <a:r>
              <a:rPr lang="en-US" dirty="0" smtClean="0">
                <a:sym typeface="Symbol" panose="05050102010706020507" pitchFamily="18" charset="2"/>
              </a:rPr>
              <a:t> E | &lt; 0.2 GeV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2348" y="330200"/>
            <a:ext cx="5722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PS Yield as a Function of the Energy Window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2621" y="2273279"/>
            <a:ext cx="4320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nA</a:t>
            </a:r>
            <a:r>
              <a:rPr lang="en-US" dirty="0" smtClean="0"/>
              <a:t> (</a:t>
            </a:r>
            <a:r>
              <a:rPr lang="en-US" dirty="0" smtClean="0"/>
              <a:t>not corrected for the PS acceptance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54099" y="2203945"/>
            <a:ext cx="432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nA</a:t>
            </a:r>
            <a:r>
              <a:rPr lang="en-US" dirty="0" smtClean="0"/>
              <a:t>  (not corrected for the PS acceptance)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2628900"/>
            <a:ext cx="5695950" cy="358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523" y="2743200"/>
            <a:ext cx="5695950" cy="3581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15303" y="1059239"/>
            <a:ext cx="616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Subtract accidentals using timing side band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Normalize PS yield to the yield obtained for | </a:t>
            </a:r>
            <a:r>
              <a:rPr lang="en-US" dirty="0" smtClean="0">
                <a:sym typeface="Symbol" panose="05050102010706020507" pitchFamily="18" charset="2"/>
              </a:rPr>
              <a:t> E | &lt; 0.2 GeV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2348" y="330200"/>
            <a:ext cx="5722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PS Yield as a Function of the Energy Window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06421" y="1556245"/>
            <a:ext cx="3998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corrected for the PS acceptance)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4835" y="1556245"/>
            <a:ext cx="4075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nA</a:t>
            </a:r>
            <a:r>
              <a:rPr lang="en-US" dirty="0" smtClean="0"/>
              <a:t>  (corrected for the PS acceptance)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64" y="2171700"/>
            <a:ext cx="5453567" cy="34289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487" y="2095499"/>
            <a:ext cx="56959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89048" y="254000"/>
            <a:ext cx="2657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Normalized PS Yield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949" y="1072408"/>
            <a:ext cx="4223600" cy="5480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923" y="1072408"/>
            <a:ext cx="4293978" cy="55721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5235" y="709371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nA</a:t>
            </a:r>
            <a:r>
              <a:rPr lang="en-US" dirty="0" smtClean="0"/>
              <a:t>  (run 81331)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23339" y="752508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nA</a:t>
            </a:r>
            <a:r>
              <a:rPr lang="en-US" dirty="0" smtClean="0"/>
              <a:t>  (run 81376)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Somov</dc:creator>
  <cp:lastModifiedBy>Alexander Somov</cp:lastModifiedBy>
  <cp:revision>6</cp:revision>
  <dcterms:created xsi:type="dcterms:W3CDTF">2023-04-07T15:07:29Z</dcterms:created>
  <dcterms:modified xsi:type="dcterms:W3CDTF">2023-04-07T16:55:07Z</dcterms:modified>
</cp:coreProperties>
</file>