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377" r:id="rId3"/>
    <p:sldId id="384" r:id="rId4"/>
    <p:sldId id="385" r:id="rId5"/>
    <p:sldId id="3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0000FF"/>
    <a:srgbClr val="009900"/>
    <a:srgbClr val="FF33CC"/>
    <a:srgbClr val="3B1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9" autoAdjust="0"/>
    <p:restoredTop sz="94638" autoAdjust="0"/>
  </p:normalViewPr>
  <p:slideViewPr>
    <p:cSldViewPr>
      <p:cViewPr varScale="1">
        <p:scale>
          <a:sx n="67" d="100"/>
          <a:sy n="67" d="100"/>
        </p:scale>
        <p:origin x="17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B498-CBB1-42B0-827E-793382115EE2}" type="datetimeFigureOut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D0203-4B91-4912-832F-F11AEEFD2C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C398-EA64-4E5D-9C28-9A80FFB63C4F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9CD-1F59-4589-9806-4ED49BC5D9B4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BB8-BA58-4D10-AFA4-F424CFEA25E6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D1E8-226C-46EB-B421-95F91699BDCC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2CE1-4CB3-430F-A6E7-DD8CF1934470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3C65-B2F5-4B16-8159-244B94D018E9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DDC2-22CD-4193-A7D6-237FED79082D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3DF3-B0F4-47CA-A644-C3D32932839F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848-B354-4A1A-A950-253053A4B27D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B7C5C-2548-476B-8CD8-9034E034B6A2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D6CF7-CD89-41F9-8307-1D13095CA872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2724-C71D-4874-8201-1E36A720B816}" type="datetime1">
              <a:rPr lang="en-US" smtClean="0"/>
              <a:pPr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Status of the Pair Spectrometer Installation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95400" y="2470617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Calibration of the PS and TAGH Energy</a:t>
            </a:r>
            <a:endParaRPr lang="en-US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2991030" y="3290047"/>
            <a:ext cx="29656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Somov and V. </a:t>
            </a:r>
            <a:r>
              <a:rPr lang="en-US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Berdnikov</a:t>
            </a:r>
            <a:r>
              <a:rPr lang="en-US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de-DE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81000" y="228600"/>
            <a:ext cx="4038600" cy="1600200"/>
            <a:chOff x="144" y="2352"/>
            <a:chExt cx="2976" cy="1443"/>
          </a:xfrm>
        </p:grpSpPr>
        <p:pic>
          <p:nvPicPr>
            <p:cNvPr id="2056" name="Picture 1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" y="2352"/>
              <a:ext cx="2960" cy="14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7" name="Rectangle 21"/>
            <p:cNvSpPr>
              <a:spLocks noChangeArrowheads="1"/>
            </p:cNvSpPr>
            <p:nvPr/>
          </p:nvSpPr>
          <p:spPr bwMode="auto">
            <a:xfrm>
              <a:off x="2064" y="2400"/>
              <a:ext cx="1056" cy="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" name="Text Box 25"/>
          <p:cNvSpPr txBox="1">
            <a:spLocks noChangeArrowheads="1"/>
          </p:cNvSpPr>
          <p:nvPr/>
        </p:nvSpPr>
        <p:spPr bwMode="auto">
          <a:xfrm>
            <a:off x="1905000" y="3810266"/>
            <a:ext cx="43717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Beamline meeting,  </a:t>
            </a:r>
            <a:r>
              <a:rPr lang="en-US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8, 2019</a:t>
            </a:r>
            <a:endParaRPr lang="de-DE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26" descr="JLab_logo_whi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"/>
            <a:ext cx="17526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06848" y="172105"/>
            <a:ext cx="458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Corrections to the PS energy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71600"/>
            <a:ext cx="4753241" cy="4562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67641" y="28194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 of the PS detector</a:t>
            </a:r>
          </a:p>
          <a:p>
            <a:r>
              <a:rPr lang="en-US" dirty="0" smtClean="0"/>
              <a:t>is well measured</a:t>
            </a:r>
          </a:p>
          <a:p>
            <a:endParaRPr lang="en-US" dirty="0"/>
          </a:p>
          <a:p>
            <a:r>
              <a:rPr lang="en-US" dirty="0" smtClean="0"/>
              <a:t>Refine PS alignment: </a:t>
            </a:r>
          </a:p>
          <a:p>
            <a:endParaRPr lang="en-US" dirty="0"/>
          </a:p>
          <a:p>
            <a:r>
              <a:rPr lang="en-US" dirty="0" smtClean="0"/>
              <a:t>four unknowns: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Emin</a:t>
            </a:r>
            <a:r>
              <a:rPr lang="en-US" dirty="0" smtClean="0"/>
              <a:t>, </a:t>
            </a:r>
            <a:r>
              <a:rPr lang="en-US" dirty="0" err="1" smtClean="0"/>
              <a:t>Emax</a:t>
            </a:r>
            <a:r>
              <a:rPr lang="en-US" dirty="0" smtClean="0"/>
              <a:t>)  </a:t>
            </a:r>
            <a:r>
              <a:rPr lang="en-US" baseline="-25000" dirty="0" smtClean="0"/>
              <a:t>L ,R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1696135"/>
            <a:ext cx="1939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counter 110 </a:t>
            </a:r>
          </a:p>
          <a:p>
            <a:r>
              <a:rPr lang="en-US" dirty="0" smtClean="0"/>
              <a:t>(E = 8.89 GeV)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06848" y="172105"/>
            <a:ext cx="4584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Corrections to the PS energy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025" y="695325"/>
            <a:ext cx="5695950" cy="5467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1447800"/>
            <a:ext cx="161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Slightly shifted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0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28147" y="514489"/>
            <a:ext cx="3087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Consistency Check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14475"/>
            <a:ext cx="4341976" cy="2600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98553"/>
            <a:ext cx="4495800" cy="26924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086" y="4648855"/>
            <a:ext cx="32766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absolute PS energy according</a:t>
            </a:r>
          </a:p>
          <a:p>
            <a:r>
              <a:rPr lang="en-US" dirty="0" smtClean="0"/>
              <a:t>          to the beam energy </a:t>
            </a:r>
          </a:p>
          <a:p>
            <a:r>
              <a:rPr lang="en-US" dirty="0"/>
              <a:t> </a:t>
            </a:r>
            <a:r>
              <a:rPr lang="en-US" dirty="0" smtClean="0"/>
              <a:t>(fit to endpoint energy) </a:t>
            </a:r>
          </a:p>
          <a:p>
            <a:endParaRPr lang="en-US" dirty="0"/>
          </a:p>
          <a:p>
            <a:r>
              <a:rPr lang="en-US" dirty="0" err="1" smtClean="0"/>
              <a:t>Ebeam</a:t>
            </a:r>
            <a:r>
              <a:rPr lang="en-US" dirty="0" smtClean="0"/>
              <a:t> = 11.167 GeV</a:t>
            </a:r>
          </a:p>
          <a:p>
            <a:r>
              <a:rPr lang="en-US" dirty="0" err="1" smtClean="0"/>
              <a:t>Efit</a:t>
            </a:r>
            <a:r>
              <a:rPr lang="en-US" dirty="0" smtClean="0"/>
              <a:t> = 11.1658 +- 0.0004 GeV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05278" y="2209800"/>
            <a:ext cx="87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TAGH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45389" y="4814927"/>
            <a:ext cx="274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E(PS) – E(TAGH) = 4.2 +- 0.7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3908" y="381000"/>
            <a:ext cx="3057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Energy Correction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3745"/>
            <a:ext cx="7239000" cy="3392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231642"/>
            <a:ext cx="5019675" cy="23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4951</TotalTime>
  <Words>112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658</cp:revision>
  <dcterms:created xsi:type="dcterms:W3CDTF">2006-08-16T00:00:00Z</dcterms:created>
  <dcterms:modified xsi:type="dcterms:W3CDTF">2019-07-08T15:38:13Z</dcterms:modified>
</cp:coreProperties>
</file>