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5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9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4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1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5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0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49964" y="718063"/>
            <a:ext cx="4272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Adjustment </a:t>
            </a:r>
            <a:r>
              <a:rPr lang="en-US" sz="2800" dirty="0" smtClean="0">
                <a:solidFill>
                  <a:srgbClr val="FF0000"/>
                </a:solidFill>
              </a:rPr>
              <a:t>o f Tagger </a:t>
            </a:r>
            <a:r>
              <a:rPr lang="en-US" sz="2800" dirty="0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76486" y="481914"/>
            <a:ext cx="2178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Sasha</a:t>
            </a:r>
          </a:p>
          <a:p>
            <a:endParaRPr lang="en-US" dirty="0"/>
          </a:p>
          <a:p>
            <a:r>
              <a:rPr lang="en-US" dirty="0" smtClean="0"/>
              <a:t>SRC meeting, 3/7/22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5351" y="2483708"/>
            <a:ext cx="56672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Calibration </a:t>
            </a:r>
            <a:r>
              <a:rPr lang="en-US" sz="2400" dirty="0" smtClean="0"/>
              <a:t>of the </a:t>
            </a:r>
            <a:r>
              <a:rPr lang="en-US" sz="2400" dirty="0" smtClean="0"/>
              <a:t>RF time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Adjustment of global TAGH timing offsets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Time calibration of individual channels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12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52278" y="423820"/>
            <a:ext cx="3233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PS and Tagger Times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1594023"/>
            <a:ext cx="4958298" cy="47758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411" y="1062681"/>
            <a:ext cx="109356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PSC FR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13804" y="4893961"/>
            <a:ext cx="343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TAGM after time adjustment by Bo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7513626" y="5078627"/>
            <a:ext cx="778476" cy="282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81370" y="2791067"/>
            <a:ext cx="381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TAGH &amp; TAGM are shifted by 0.4 ns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1870" y="6289591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(DET) - T (RF)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93674" y="2067073"/>
            <a:ext cx="300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PSC RF is used as reference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18487" y="2067073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0616" y="2067073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34553" y="4388705"/>
            <a:ext cx="70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18649" y="4388705"/>
            <a:ext cx="75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46636" y="539461"/>
            <a:ext cx="2086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Tagger Times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552" y="1478179"/>
            <a:ext cx="131895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TAGH FR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66962" y="5895353"/>
            <a:ext cx="4421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TAGH &amp; TAGM are shifted by about 1.8 ns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4" y="2313199"/>
            <a:ext cx="4560829" cy="27654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70" y="2223981"/>
            <a:ext cx="4748802" cy="28794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82252" y="431739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Runs 90186 - 90195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6962" y="5369988"/>
            <a:ext cx="28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 RF is used as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33064" y="168371"/>
            <a:ext cx="1489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RF </a:t>
            </a:r>
            <a:r>
              <a:rPr lang="en-US" sz="2800" dirty="0" smtClean="0">
                <a:solidFill>
                  <a:srgbClr val="FF0000"/>
                </a:solidFill>
              </a:rPr>
              <a:t>Times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4" y="1111270"/>
            <a:ext cx="4426226" cy="26838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510" y="945358"/>
            <a:ext cx="4699852" cy="28497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207" y="4084262"/>
            <a:ext cx="4257176" cy="2581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27" y="3939625"/>
            <a:ext cx="4399503" cy="26676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1256" y="2739552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shift ~1.7 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10069" y="4644887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shift ~0.4 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7179" y="483693"/>
            <a:ext cx="250427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Calibration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240982" y="425345"/>
            <a:ext cx="23121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Calibration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57385" y="1556079"/>
            <a:ext cx="12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- TOF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1256" y="4644887"/>
            <a:ext cx="107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PSC - TOF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35818" y="181067"/>
            <a:ext cx="5921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Adjustment of TAGH global time offsets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60" y="821856"/>
            <a:ext cx="5764859" cy="5552774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1844083" y="4529414"/>
            <a:ext cx="781878" cy="37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1808" y="4529414"/>
            <a:ext cx="1499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TAGH</a:t>
            </a:r>
          </a:p>
          <a:p>
            <a:r>
              <a:rPr lang="en-US" dirty="0" smtClean="0"/>
              <a:t>Shift by 0.2 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260764" y="442677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90252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5522" y="1191188"/>
            <a:ext cx="109356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PSC FR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9131643" y="1754659"/>
            <a:ext cx="2730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PS, PSC, and TAGM times are well aligned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TAGH time is shifted by </a:t>
            </a:r>
          </a:p>
          <a:p>
            <a:r>
              <a:rPr lang="en-US" dirty="0" smtClean="0"/>
              <a:t>0.2 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91780" y="272514"/>
            <a:ext cx="2716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Individual Offsets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02" y="1974575"/>
            <a:ext cx="5396267" cy="327199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898296" y="3168664"/>
            <a:ext cx="437322" cy="7421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8296" y="1371219"/>
            <a:ext cx="3210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TAGM channel 21  (4 ns)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62" y="2211442"/>
            <a:ext cx="4450660" cy="30351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948" y="1399949"/>
            <a:ext cx="6002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TAGH channels: 5 (8 ns), 125 (4 ns), 186 (4 ns)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07570" y="5765868"/>
            <a:ext cx="5789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Both ADC and TDC times are shifted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Time </a:t>
            </a:r>
            <a:r>
              <a:rPr lang="en-US" sz="2000" dirty="0" smtClean="0"/>
              <a:t>shift for almost all </a:t>
            </a:r>
            <a:r>
              <a:rPr lang="en-US" sz="2000" dirty="0" smtClean="0"/>
              <a:t>(491) SRC runs </a:t>
            </a:r>
            <a:r>
              <a:rPr lang="en-US" sz="2000" dirty="0" smtClean="0"/>
              <a:t>(corrected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77173" y="5246563"/>
            <a:ext cx="2223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(TAGH) – T (RF)  (ns)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0865" y="5199573"/>
            <a:ext cx="94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521693" y="3276127"/>
            <a:ext cx="227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(TAGM) – T (RF)  (ns)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218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11</cp:revision>
  <dcterms:created xsi:type="dcterms:W3CDTF">2022-03-07T13:31:57Z</dcterms:created>
  <dcterms:modified xsi:type="dcterms:W3CDTF">2022-03-09T19:53:04Z</dcterms:modified>
</cp:coreProperties>
</file>