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FE00D-2A2E-40BD-BA4C-A62DBC5EAFC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309D-F461-4511-BE31-7FAC49D2B3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3309D-F461-4511-BE31-7FAC49D2B3F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64A4-0774-4428-8F36-06C23115234A}" type="datetimeFigureOut">
              <a:rPr lang="en-US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7FCA-782C-4C3B-9C77-DF24C40C99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D Target Design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Fochtman</a:t>
            </a:r>
          </a:p>
          <a:p>
            <a:r>
              <a:rPr lang="en-US" dirty="0" smtClean="0"/>
              <a:t>July 12,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LL_D_TARGET_ASSEMBLY_igs.bmp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Line Callout 1 2"/>
          <p:cNvSpPr/>
          <p:nvPr/>
        </p:nvSpPr>
        <p:spPr>
          <a:xfrm>
            <a:off x="1524000" y="914400"/>
            <a:ext cx="1219200" cy="685800"/>
          </a:xfrm>
          <a:prstGeom prst="borderCallout1">
            <a:avLst>
              <a:gd name="adj1" fmla="val 18750"/>
              <a:gd name="adj2" fmla="val -8333"/>
              <a:gd name="adj3" fmla="val 364094"/>
              <a:gd name="adj4" fmla="val -72899"/>
            </a:avLst>
          </a:prstGeom>
          <a:solidFill>
            <a:schemeClr val="accent1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7467600" y="1066800"/>
            <a:ext cx="1219200" cy="457200"/>
          </a:xfrm>
          <a:prstGeom prst="borderCallout1">
            <a:avLst>
              <a:gd name="adj1" fmla="val 18750"/>
              <a:gd name="adj2" fmla="val -8333"/>
              <a:gd name="adj3" fmla="val 216105"/>
              <a:gd name="adj4" fmla="val -16427"/>
            </a:avLst>
          </a:prstGeom>
          <a:solidFill>
            <a:schemeClr val="accent1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Cold Head</a:t>
            </a: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3200400" y="4267200"/>
            <a:ext cx="1219200" cy="1219200"/>
          </a:xfrm>
          <a:prstGeom prst="borderCallout1">
            <a:avLst>
              <a:gd name="adj1" fmla="val 18750"/>
              <a:gd name="adj2" fmla="val -8333"/>
              <a:gd name="adj3" fmla="val -68805"/>
              <a:gd name="adj4" fmla="val -50725"/>
            </a:avLst>
          </a:prstGeom>
          <a:solidFill>
            <a:schemeClr val="accent1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stage thermal link to condenser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4343400" y="1371600"/>
            <a:ext cx="1219200" cy="1066800"/>
          </a:xfrm>
          <a:prstGeom prst="borderCallout1">
            <a:avLst>
              <a:gd name="adj1" fmla="val 18750"/>
              <a:gd name="adj2" fmla="val -8333"/>
              <a:gd name="adj3" fmla="val 173294"/>
              <a:gd name="adj4" fmla="val -37171"/>
            </a:avLst>
          </a:prstGeom>
          <a:solidFill>
            <a:schemeClr val="accent1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 driven radiation shield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38800" y="1828800"/>
            <a:ext cx="19812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2590800" y="2286000"/>
            <a:ext cx="1219200" cy="457200"/>
          </a:xfrm>
          <a:prstGeom prst="borderCallout1">
            <a:avLst>
              <a:gd name="adj1" fmla="val 18750"/>
              <a:gd name="adj2" fmla="val -8333"/>
              <a:gd name="adj3" fmla="val 216105"/>
              <a:gd name="adj4" fmla="val -16427"/>
            </a:avLst>
          </a:prstGeom>
          <a:solidFill>
            <a:schemeClr val="accent1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Condenser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7696200" y="2209800"/>
            <a:ext cx="1371600" cy="762000"/>
          </a:xfrm>
          <a:prstGeom prst="borderCallout1">
            <a:avLst>
              <a:gd name="adj1" fmla="val 105114"/>
              <a:gd name="adj2" fmla="val 63542"/>
              <a:gd name="adj3" fmla="val 186938"/>
              <a:gd name="adj4" fmla="val 39823"/>
            </a:avLst>
          </a:prstGeom>
          <a:solidFill>
            <a:schemeClr val="accent1"/>
          </a:solidFill>
          <a:ln cmpd="sng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Cold Head Compressor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LL_D_TARGET_ASSEMBLY_igs cold head.bmp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LL_D_TARGET_ASSEMBLY_igs cold tube condenser.bmp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ALL_D_TARGET_ASSEMBLY_igs target.bmp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4962759" y="2097888"/>
            <a:ext cx="2743200" cy="0"/>
          </a:xfrm>
          <a:prstGeom prst="line">
            <a:avLst/>
          </a:prstGeom>
          <a:ln w="666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86441" y="2025633"/>
            <a:ext cx="737500" cy="74747"/>
          </a:xfrm>
          <a:prstGeom prst="line">
            <a:avLst/>
          </a:prstGeom>
          <a:ln w="666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83937" y="2565469"/>
            <a:ext cx="2743200" cy="0"/>
          </a:xfrm>
          <a:prstGeom prst="line">
            <a:avLst/>
          </a:prstGeom>
          <a:ln w="666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07619" y="2567962"/>
            <a:ext cx="750581" cy="175238"/>
          </a:xfrm>
          <a:prstGeom prst="line">
            <a:avLst/>
          </a:prstGeom>
          <a:ln w="666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Left Arrow 13"/>
          <p:cNvSpPr/>
          <p:nvPr/>
        </p:nvSpPr>
        <p:spPr>
          <a:xfrm rot="10800000">
            <a:off x="3552825" y="1800225"/>
            <a:ext cx="762000" cy="1219200"/>
          </a:xfrm>
          <a:prstGeom prst="curvedLeftArrow">
            <a:avLst>
              <a:gd name="adj1" fmla="val 32662"/>
              <a:gd name="adj2" fmla="val 48200"/>
              <a:gd name="adj3" fmla="val 46429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3429000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Thermal siphon set up from target to condenser due to natural convection and density changes of the liquefied gas.</a:t>
            </a:r>
            <a:endParaRPr lang="en-US" sz="2800" dirty="0"/>
          </a:p>
        </p:txBody>
      </p:sp>
      <p:sp>
        <p:nvSpPr>
          <p:cNvPr id="16" name="Curved Left Arrow 15"/>
          <p:cNvSpPr/>
          <p:nvPr/>
        </p:nvSpPr>
        <p:spPr>
          <a:xfrm>
            <a:off x="8305800" y="1828800"/>
            <a:ext cx="762000" cy="1219200"/>
          </a:xfrm>
          <a:prstGeom prst="curvedLeftArrow">
            <a:avLst>
              <a:gd name="adj1" fmla="val 32662"/>
              <a:gd name="adj2" fmla="val 48200"/>
              <a:gd name="adj3" fmla="val 46429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1"/>
            <a:tileRect/>
          </a:gradFill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FF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50</Words>
  <Application>Microsoft Office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Hall D Target Design Concept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D Target Design</dc:title>
  <dc:creator>fochtman</dc:creator>
  <cp:lastModifiedBy>fochtman</cp:lastModifiedBy>
  <cp:revision>7</cp:revision>
  <dcterms:created xsi:type="dcterms:W3CDTF">2011-07-12T15:44:59Z</dcterms:created>
  <dcterms:modified xsi:type="dcterms:W3CDTF">2011-07-12T20:04:17Z</dcterms:modified>
</cp:coreProperties>
</file>