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79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822-54CD-418F-B800-3277EABEFF84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0AB-C243-4961-8721-C9427AE54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822-54CD-418F-B800-3277EABEFF84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0AB-C243-4961-8721-C9427AE54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822-54CD-418F-B800-3277EABEFF84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0AB-C243-4961-8721-C9427AE54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822-54CD-418F-B800-3277EABEFF84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0AB-C243-4961-8721-C9427AE54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822-54CD-418F-B800-3277EABEFF84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0AB-C243-4961-8721-C9427AE54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822-54CD-418F-B800-3277EABEFF84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0AB-C243-4961-8721-C9427AE54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822-54CD-418F-B800-3277EABEFF84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0AB-C243-4961-8721-C9427AE54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822-54CD-418F-B800-3277EABEFF84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0AB-C243-4961-8721-C9427AE54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822-54CD-418F-B800-3277EABEFF84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0AB-C243-4961-8721-C9427AE54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822-54CD-418F-B800-3277EABEFF84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0AB-C243-4961-8721-C9427AE54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822-54CD-418F-B800-3277EABEFF84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0AB-C243-4961-8721-C9427AE54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1822-54CD-418F-B800-3277EABEFF84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2B0AB-C243-4961-8721-C9427AE549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2000" t="20165" r="8000" b="16002"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2600" y="-609600"/>
            <a:ext cx="15240000" cy="1098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0" cy="1098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-2062163"/>
            <a:ext cx="15240000" cy="1098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0" cy="1098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rgetz</dc:creator>
  <cp:lastModifiedBy>rgetz</cp:lastModifiedBy>
  <cp:revision>1</cp:revision>
  <dcterms:created xsi:type="dcterms:W3CDTF">2011-08-31T18:22:38Z</dcterms:created>
  <dcterms:modified xsi:type="dcterms:W3CDTF">2011-08-31T18:27:36Z</dcterms:modified>
</cp:coreProperties>
</file>