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61" r:id="rId5"/>
    <p:sldId id="264" r:id="rId6"/>
    <p:sldId id="258" r:id="rId7"/>
    <p:sldId id="259" r:id="rId8"/>
    <p:sldId id="263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0" d="100"/>
          <a:sy n="40" d="100"/>
        </p:scale>
        <p:origin x="-1344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D38B0-B565-4750-8E48-200E56296D53}" type="datetimeFigureOut">
              <a:rPr lang="en-US" smtClean="0"/>
              <a:pPr/>
              <a:t>9/22/2011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135523-F6E0-4626-BC1C-A467C8190FC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8824" t="13488" r="10588" b="1348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8235" t="25152" r="11177" b="182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 l="16471" t="16734" r="12941" b="1024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7647" t="19473" r="11765" b="750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882" t="20284" r="17059" b="6694"/>
          <a:stretch>
            <a:fillRect/>
          </a:stretch>
        </p:blipFill>
        <p:spPr bwMode="auto">
          <a:xfrm>
            <a:off x="0" y="0"/>
            <a:ext cx="8686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5882" t="22719" r="13529" b="426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17059" t="23530" r="12353" b="344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5882" t="34888" r="13530" b="26978"/>
          <a:stretch>
            <a:fillRect/>
          </a:stretch>
        </p:blipFill>
        <p:spPr bwMode="auto">
          <a:xfrm>
            <a:off x="0" y="0"/>
            <a:ext cx="91440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20000" t="34584" r="9412" b="28905"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5294" t="17039" r="24118" b="993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Company>Jefferson Science Associates, LLC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huttonc</dc:creator>
  <cp:lastModifiedBy>huttonc</cp:lastModifiedBy>
  <cp:revision>5</cp:revision>
  <dcterms:created xsi:type="dcterms:W3CDTF">2011-09-22T12:10:29Z</dcterms:created>
  <dcterms:modified xsi:type="dcterms:W3CDTF">2011-09-22T12:46:12Z</dcterms:modified>
</cp:coreProperties>
</file>