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4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22C39-E4CC-4786-BBED-7ED7D930EDD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ED48-45C8-4694-882E-0AB8C6CF0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706" t="20284" r="14706" b="66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6471" t="23530" r="12941" b="344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353" t="17850" r="17059" b="912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294" t="18661" r="24118" b="83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18235" t="12982" r="11177" b="1399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5882" t="15416" r="23529" b="115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l="16471" t="16734" r="12941" b="1024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7</cp:revision>
  <dcterms:created xsi:type="dcterms:W3CDTF">2012-03-21T20:43:06Z</dcterms:created>
  <dcterms:modified xsi:type="dcterms:W3CDTF">2012-03-22T13:14:28Z</dcterms:modified>
</cp:coreProperties>
</file>