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E4F2-DA71-4749-AF36-78485621E92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03B9B-81AF-4A20-BE31-DF2F2D748C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882" t="13489" r="13529" b="134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118" t="10548" r="15294" b="164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235" t="21907" r="11177" b="50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823" t="21095" r="10588" b="5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471" t="19473" r="12941" b="75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294" t="21095" r="14118"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706" t="20284" r="14706" b="66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353" t="11359" r="27059" b="156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huttonc</dc:creator>
  <cp:lastModifiedBy>huttonc</cp:lastModifiedBy>
  <cp:revision>5</cp:revision>
  <dcterms:created xsi:type="dcterms:W3CDTF">2012-03-21T18:05:18Z</dcterms:created>
  <dcterms:modified xsi:type="dcterms:W3CDTF">2012-03-21T18:18:53Z</dcterms:modified>
</cp:coreProperties>
</file>