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4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5621-4F64-47B0-BE77-3377099CF2E6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CE17-0A93-48EC-AA13-CEA3B509F0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000" t="3245" r="9412" b="237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1359" b="15619"/>
          <a:stretch>
            <a:fillRect/>
          </a:stretch>
        </p:blipFill>
        <p:spPr bwMode="auto">
          <a:xfrm>
            <a:off x="-1524000" y="0"/>
            <a:ext cx="1295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5</cp:revision>
  <dcterms:created xsi:type="dcterms:W3CDTF">2012-04-12T12:18:45Z</dcterms:created>
  <dcterms:modified xsi:type="dcterms:W3CDTF">2012-04-12T13:07:15Z</dcterms:modified>
</cp:coreProperties>
</file>