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74" y="-11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6517E-247E-451B-9DBB-00AE8E89DD79}" type="datetimeFigureOut">
              <a:rPr lang="en-US" smtClean="0"/>
              <a:t>6/7/2012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B81F7-5378-45D6-A97B-667637556B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21765" t="12677" r="7647" b="143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6471" t="15416" r="12941" b="115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2941" t="11359" r="16471" b="1561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t="12982" b="13996"/>
          <a:stretch>
            <a:fillRect/>
          </a:stretch>
        </p:blipFill>
        <p:spPr bwMode="auto">
          <a:xfrm>
            <a:off x="-2057400" y="0"/>
            <a:ext cx="1295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28235" t="20284" r="1176" b="66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1</cp:revision>
  <dcterms:created xsi:type="dcterms:W3CDTF">2012-06-07T12:21:13Z</dcterms:created>
  <dcterms:modified xsi:type="dcterms:W3CDTF">2012-06-07T12:27:40Z</dcterms:modified>
</cp:coreProperties>
</file>