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94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3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C3A8-A019-4E8F-A95F-E14735DF22E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4248-30FC-48AD-9315-35591B45E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9" t="15212" r="3383" b="1176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24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16632" r="9853" b="1034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88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huttonc</dc:creator>
  <cp:lastModifiedBy>huttonc</cp:lastModifiedBy>
  <cp:revision>1</cp:revision>
  <dcterms:created xsi:type="dcterms:W3CDTF">2013-06-20T13:30:05Z</dcterms:created>
  <dcterms:modified xsi:type="dcterms:W3CDTF">2013-06-20T13:32:09Z</dcterms:modified>
</cp:coreProperties>
</file>