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07D2-5DF3-4011-9A1F-4C4B6D340269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8F2EA-FE88-40CA-B315-01CCCB6DA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8F2EA-FE88-40CA-B315-01CCCB6DAA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8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4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5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5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7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D18E-C8CB-4D4D-950F-04692BDBC344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C291-3E13-4D5D-829F-A8C50456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 Counter Construction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</a:t>
            </a:r>
            <a:r>
              <a:rPr lang="en-US" dirty="0" err="1" smtClean="0"/>
              <a:t>Pooser</a:t>
            </a:r>
            <a:endParaRPr lang="en-US" dirty="0" smtClean="0"/>
          </a:p>
          <a:p>
            <a:r>
              <a:rPr lang="en-US" dirty="0" smtClean="0"/>
              <a:t>08/21/2014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7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 mil Shimming (254 um)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25 mil Shimming (152 um)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30 mil Shimming (Best Possible Alignment)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Fully Assemble Start Counter by Friday (08/22/2014)</a:t>
            </a:r>
          </a:p>
          <a:p>
            <a:pPr lvl="1"/>
            <a:r>
              <a:rPr lang="en-US" dirty="0" smtClean="0"/>
              <a:t>This includes shimming and sub 200 um coupling</a:t>
            </a:r>
          </a:p>
          <a:p>
            <a:r>
              <a:rPr lang="en-US" dirty="0" smtClean="0"/>
              <a:t>Next Week:</a:t>
            </a:r>
          </a:p>
          <a:p>
            <a:pPr lvl="1"/>
            <a:r>
              <a:rPr lang="en-US" dirty="0" smtClean="0"/>
              <a:t>Wrap Start Counter with 80 gauge (0.8 mil) Bundling Wrap</a:t>
            </a:r>
          </a:p>
          <a:p>
            <a:pPr lvl="1"/>
            <a:r>
              <a:rPr lang="en-US" dirty="0" smtClean="0"/>
              <a:t>Finalize Start Counter Construction</a:t>
            </a:r>
          </a:p>
          <a:p>
            <a:pPr lvl="1"/>
            <a:r>
              <a:rPr lang="en-US" dirty="0" smtClean="0"/>
              <a:t>Verify all 30 channels are able to be read out</a:t>
            </a:r>
          </a:p>
          <a:p>
            <a:pPr lvl="2"/>
            <a:r>
              <a:rPr lang="en-US" dirty="0" smtClean="0"/>
              <a:t>Use </a:t>
            </a:r>
            <a:r>
              <a:rPr lang="en-US" baseline="30000" dirty="0" smtClean="0"/>
              <a:t>90</a:t>
            </a:r>
            <a:r>
              <a:rPr lang="en-US" dirty="0" smtClean="0"/>
              <a:t>Sr source to verify that all signal sizes are identical</a:t>
            </a:r>
          </a:p>
          <a:p>
            <a:r>
              <a:rPr lang="en-US" dirty="0" smtClean="0"/>
              <a:t>Prepare Start Counter for transportation to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Ship MPOD, cables, and tools back to Nick</a:t>
            </a:r>
          </a:p>
          <a:p>
            <a:r>
              <a:rPr lang="en-US" dirty="0" smtClean="0"/>
              <a:t>Deliver Start Counter to </a:t>
            </a:r>
            <a:r>
              <a:rPr lang="en-US" dirty="0" err="1" smtClean="0"/>
              <a:t>Jlab</a:t>
            </a:r>
            <a:r>
              <a:rPr lang="en-US" dirty="0" smtClean="0"/>
              <a:t> 09/02/2014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75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 for delivery of Start Counter</a:t>
            </a:r>
          </a:p>
          <a:p>
            <a:r>
              <a:rPr lang="en-US" dirty="0" smtClean="0"/>
              <a:t>Schedule upon arrival at </a:t>
            </a:r>
            <a:r>
              <a:rPr lang="en-US" dirty="0" err="1" smtClean="0"/>
              <a:t>JLab</a:t>
            </a:r>
            <a:r>
              <a:rPr lang="en-US" dirty="0" smtClean="0"/>
              <a:t> (09/02/2014)</a:t>
            </a:r>
          </a:p>
          <a:p>
            <a:pPr lvl="1"/>
            <a:r>
              <a:rPr lang="en-US" dirty="0" smtClean="0"/>
              <a:t>Light tightening</a:t>
            </a:r>
          </a:p>
          <a:p>
            <a:pPr lvl="1"/>
            <a:r>
              <a:rPr lang="en-US" dirty="0" smtClean="0"/>
              <a:t>Testing of read out channels</a:t>
            </a:r>
          </a:p>
          <a:p>
            <a:pPr lvl="1"/>
            <a:r>
              <a:rPr lang="en-US" dirty="0" smtClean="0"/>
              <a:t>Mounting to target</a:t>
            </a:r>
          </a:p>
          <a:p>
            <a:pPr lvl="1"/>
            <a:r>
              <a:rPr lang="en-US" dirty="0" smtClean="0"/>
              <a:t>Survey &amp; Alignment</a:t>
            </a:r>
          </a:p>
          <a:p>
            <a:pPr lvl="1"/>
            <a:r>
              <a:rPr lang="en-US" dirty="0" smtClean="0"/>
              <a:t>Installation into Hall</a:t>
            </a:r>
          </a:p>
          <a:p>
            <a:pPr lvl="1"/>
            <a:r>
              <a:rPr lang="en-US" dirty="0" smtClean="0"/>
              <a:t>Commissioning/</a:t>
            </a:r>
            <a:r>
              <a:rPr lang="en-US" dirty="0" smtClean="0"/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217630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30 best scintillators have been selected and fully tested</a:t>
            </a:r>
          </a:p>
          <a:p>
            <a:r>
              <a:rPr lang="en-US" dirty="0" smtClean="0"/>
              <a:t>Rohacell support has been painted black and all gaps have been filled with black caulking</a:t>
            </a:r>
          </a:p>
          <a:p>
            <a:r>
              <a:rPr lang="en-US" dirty="0" smtClean="0"/>
              <a:t>Shimming height has been determined (some materials are yet to be delivered)</a:t>
            </a:r>
          </a:p>
          <a:p>
            <a:pPr lvl="1"/>
            <a:r>
              <a:rPr lang="en-US" dirty="0" smtClean="0"/>
              <a:t>We require approximately 30 mils (762 um) of shimming</a:t>
            </a:r>
          </a:p>
          <a:p>
            <a:pPr lvl="1"/>
            <a:r>
              <a:rPr lang="en-US" dirty="0" smtClean="0"/>
              <a:t>Material is </a:t>
            </a:r>
            <a:r>
              <a:rPr lang="en-US" dirty="0" err="1" smtClean="0"/>
              <a:t>Kapton</a:t>
            </a:r>
            <a:r>
              <a:rPr lang="en-US" dirty="0" smtClean="0"/>
              <a:t> polyimide heavy duty film (type HN </a:t>
            </a:r>
            <a:r>
              <a:rPr lang="en-US" dirty="0" smtClean="0"/>
              <a:t>ρ = 1.42 g/cc)</a:t>
            </a:r>
          </a:p>
          <a:p>
            <a:pPr lvl="1"/>
            <a:r>
              <a:rPr lang="en-US" dirty="0" smtClean="0"/>
              <a:t>All ST1 PCBs have been positioned so that all paddles require approximately the same shimming height of 30 mils (20 mil &lt; shim &lt; 40 mil)</a:t>
            </a:r>
          </a:p>
          <a:p>
            <a:r>
              <a:rPr lang="en-US" dirty="0" smtClean="0"/>
              <a:t>Final construction of the Start Counter is underway</a:t>
            </a:r>
          </a:p>
        </p:txBody>
      </p:sp>
    </p:spTree>
    <p:extLst>
      <p:ext uri="{BB962C8B-B14F-4D97-AF65-F5344CB8AC3E}">
        <p14:creationId xmlns:p14="http://schemas.microsoft.com/office/powerpoint/2010/main" val="98918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 smtClean="0"/>
              <a:t>Wrapped Prototype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14300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4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Wrapped Prototype Results (continued)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14300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Best 30 Paddles Wrapped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59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of Best 30 Paddles Wrapped (continued)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8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Calibration Measurement (3.02 mm)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 Shimming (786 um)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 mil Shimming (507 um)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292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Start Counter Construction Update</vt:lpstr>
      <vt:lpstr>Current Status</vt:lpstr>
      <vt:lpstr>Wrapped Prototype Results</vt:lpstr>
      <vt:lpstr>Wrapped Prototype Results (continued)</vt:lpstr>
      <vt:lpstr>Results of Best 30 Paddles Wrapped</vt:lpstr>
      <vt:lpstr>Results of Best 30 Paddles Wrapped (continued)</vt:lpstr>
      <vt:lpstr>Calibration Measurement (3.02 mm)</vt:lpstr>
      <vt:lpstr>No Shimming (786 um)</vt:lpstr>
      <vt:lpstr>10 mil Shimming (507 um)</vt:lpstr>
      <vt:lpstr>20 mil Shimming (254 um)</vt:lpstr>
      <vt:lpstr>25 mil Shimming (152 um)</vt:lpstr>
      <vt:lpstr>30 mil Shimming (Best Possible Alignment)</vt:lpstr>
      <vt:lpstr>Future Plans</vt:lpstr>
      <vt:lpstr>Topics for Discussion</vt:lpstr>
    </vt:vector>
  </TitlesOfParts>
  <Company>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Counter Construction Update</dc:title>
  <dc:creator>Pooser</dc:creator>
  <cp:lastModifiedBy>Pooser</cp:lastModifiedBy>
  <cp:revision>8</cp:revision>
  <dcterms:created xsi:type="dcterms:W3CDTF">2014-08-20T14:31:36Z</dcterms:created>
  <dcterms:modified xsi:type="dcterms:W3CDTF">2014-08-21T13:51:19Z</dcterms:modified>
</cp:coreProperties>
</file>