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6" r:id="rId6"/>
    <p:sldId id="261" r:id="rId7"/>
    <p:sldId id="262" r:id="rId8"/>
    <p:sldId id="263" r:id="rId9"/>
    <p:sldId id="264" r:id="rId10"/>
    <p:sldId id="258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9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1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5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0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4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3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9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1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3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5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0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2F031-06E0-442B-A966-CEE73A3E73A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186AC-9954-419C-A23F-91AD04291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4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763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 Update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Run 1556 (BCAL Trigger, 50k Events)</a:t>
            </a:r>
            <a:br>
              <a:rPr lang="en-US" dirty="0" smtClean="0"/>
            </a:br>
            <a:r>
              <a:rPr lang="en-US" dirty="0" smtClean="0"/>
              <a:t>100 </a:t>
            </a:r>
            <a:r>
              <a:rPr lang="en-US" dirty="0" err="1" smtClean="0"/>
              <a:t>nA</a:t>
            </a:r>
            <a:r>
              <a:rPr lang="en-US" dirty="0" smtClean="0"/>
              <a:t>, 1x10-4 RL, I=1200A, 10 mm CH2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12/12/2014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4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vs. Sector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69" y="1620400"/>
            <a:ext cx="7373262" cy="4485562"/>
          </a:xfrm>
        </p:spPr>
      </p:pic>
    </p:spTree>
    <p:extLst>
      <p:ext uri="{BB962C8B-B14F-4D97-AF65-F5344CB8AC3E}">
        <p14:creationId xmlns:p14="http://schemas.microsoft.com/office/powerpoint/2010/main" val="2751295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Pedestal Corrected Pulse Integral vs. 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30" y="1697406"/>
            <a:ext cx="7402139" cy="4331551"/>
          </a:xfrm>
        </p:spPr>
      </p:pic>
    </p:spTree>
    <p:extLst>
      <p:ext uri="{BB962C8B-B14F-4D97-AF65-F5344CB8AC3E}">
        <p14:creationId xmlns:p14="http://schemas.microsoft.com/office/powerpoint/2010/main" val="382215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54"/>
            <a:ext cx="8229600" cy="1143000"/>
          </a:xfrm>
        </p:spPr>
        <p:txBody>
          <a:bodyPr/>
          <a:lstStyle/>
          <a:p>
            <a:r>
              <a:rPr lang="en-US" dirty="0" err="1" smtClean="0"/>
              <a:t>fTDC</a:t>
            </a:r>
            <a:r>
              <a:rPr lang="en-US" dirty="0" smtClean="0"/>
              <a:t> – Trig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353" y="2133600"/>
            <a:ext cx="4393874" cy="271284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" y="2011085"/>
            <a:ext cx="4608338" cy="2829362"/>
          </a:xfrm>
        </p:spPr>
      </p:pic>
    </p:spTree>
    <p:extLst>
      <p:ext uri="{BB962C8B-B14F-4D97-AF65-F5344CB8AC3E}">
        <p14:creationId xmlns:p14="http://schemas.microsoft.com/office/powerpoint/2010/main" val="179920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fTDC</a:t>
            </a:r>
            <a:r>
              <a:rPr lang="en-US" dirty="0" smtClean="0"/>
              <a:t> – Trig) – </a:t>
            </a:r>
            <a:r>
              <a:rPr lang="en-US" dirty="0" err="1" smtClean="0"/>
              <a:t>fADC</a:t>
            </a:r>
            <a:r>
              <a:rPr lang="en-US" dirty="0" smtClean="0"/>
              <a:t> (750 </a:t>
            </a:r>
            <a:r>
              <a:rPr lang="en-US" dirty="0" err="1" smtClean="0"/>
              <a:t>ps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1" y="1610775"/>
            <a:ext cx="7296257" cy="4504813"/>
          </a:xfrm>
        </p:spPr>
      </p:pic>
    </p:spTree>
    <p:extLst>
      <p:ext uri="{BB962C8B-B14F-4D97-AF65-F5344CB8AC3E}">
        <p14:creationId xmlns:p14="http://schemas.microsoft.com/office/powerpoint/2010/main" val="115464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8 Time vs. Pulse Integral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88" y="1600200"/>
            <a:ext cx="7253023" cy="4525963"/>
          </a:xfrm>
        </p:spPr>
      </p:pic>
    </p:spTree>
    <p:extLst>
      <p:ext uri="{BB962C8B-B14F-4D97-AF65-F5344CB8AC3E}">
        <p14:creationId xmlns:p14="http://schemas.microsoft.com/office/powerpoint/2010/main" val="323852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8 Time vs. Integral TW Corrected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69" y="1605962"/>
            <a:ext cx="7373262" cy="4514439"/>
          </a:xfrm>
        </p:spPr>
      </p:pic>
    </p:spTree>
    <p:extLst>
      <p:ext uri="{BB962C8B-B14F-4D97-AF65-F5344CB8AC3E}">
        <p14:creationId xmlns:p14="http://schemas.microsoft.com/office/powerpoint/2010/main" val="284969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 Corrected (</a:t>
            </a:r>
            <a:r>
              <a:rPr lang="en-US" dirty="0" err="1" smtClean="0"/>
              <a:t>fTDC</a:t>
            </a:r>
            <a:r>
              <a:rPr lang="en-US" dirty="0" smtClean="0"/>
              <a:t> – Trig) – </a:t>
            </a:r>
            <a:r>
              <a:rPr lang="en-US" dirty="0" err="1" smtClean="0"/>
              <a:t>fADC</a:t>
            </a:r>
            <a:r>
              <a:rPr lang="en-US" dirty="0" smtClean="0"/>
              <a:t> (450 </a:t>
            </a:r>
            <a:r>
              <a:rPr lang="en-US" dirty="0" err="1" smtClean="0"/>
              <a:t>ps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20" y="1615588"/>
            <a:ext cx="7334760" cy="4495187"/>
          </a:xfrm>
        </p:spPr>
      </p:pic>
    </p:spTree>
    <p:extLst>
      <p:ext uri="{BB962C8B-B14F-4D97-AF65-F5344CB8AC3E}">
        <p14:creationId xmlns:p14="http://schemas.microsoft.com/office/powerpoint/2010/main" val="95885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Pedestal Corrected </a:t>
            </a:r>
            <a:r>
              <a:rPr lang="en-US" dirty="0" err="1" smtClean="0"/>
              <a:t>fADC</a:t>
            </a:r>
            <a:r>
              <a:rPr lang="en-US" dirty="0" smtClean="0"/>
              <a:t> Pulse Integral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362199"/>
            <a:ext cx="4476059" cy="274320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38400"/>
            <a:ext cx="4495800" cy="27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2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vs. 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97" y="1639652"/>
            <a:ext cx="7277006" cy="4447059"/>
          </a:xfrm>
        </p:spPr>
      </p:pic>
    </p:spTree>
    <p:extLst>
      <p:ext uri="{BB962C8B-B14F-4D97-AF65-F5344CB8AC3E}">
        <p14:creationId xmlns:p14="http://schemas.microsoft.com/office/powerpoint/2010/main" val="400985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vs. 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30" y="1630026"/>
            <a:ext cx="7402139" cy="4466310"/>
          </a:xfrm>
        </p:spPr>
      </p:pic>
    </p:spTree>
    <p:extLst>
      <p:ext uri="{BB962C8B-B14F-4D97-AF65-F5344CB8AC3E}">
        <p14:creationId xmlns:p14="http://schemas.microsoft.com/office/powerpoint/2010/main" val="64556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69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 Update  Run 1556 (BCAL Trigger, 50k Events) 100 nA, 1x10-4 RL, I=1200A, 10 mm CH2</vt:lpstr>
      <vt:lpstr>fTDC – Trig</vt:lpstr>
      <vt:lpstr>(fTDC – Trig) – fADC (750 ps)</vt:lpstr>
      <vt:lpstr>Ch 8 Time vs. Pulse Integral</vt:lpstr>
      <vt:lpstr>Ch 8 Time vs. Integral TW Corrected</vt:lpstr>
      <vt:lpstr>TW Corrected (fTDC – Trig) – fADC (450 ps)</vt:lpstr>
      <vt:lpstr>Pedestal Corrected fADC Pulse Integral</vt:lpstr>
      <vt:lpstr>R vs. Z</vt:lpstr>
      <vt:lpstr>Y vs. X</vt:lpstr>
      <vt:lpstr>Phi vs. Sector</vt:lpstr>
      <vt:lpstr>Pedestal Corrected Pulse Integral vs. Z</vt:lpstr>
    </vt:vector>
  </TitlesOfParts>
  <Company>FIU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Update</dc:title>
  <dc:creator>Pooser</dc:creator>
  <cp:lastModifiedBy>Pooser</cp:lastModifiedBy>
  <cp:revision>5</cp:revision>
  <dcterms:created xsi:type="dcterms:W3CDTF">2014-12-12T17:48:23Z</dcterms:created>
  <dcterms:modified xsi:type="dcterms:W3CDTF">2014-12-12T18:55:27Z</dcterms:modified>
</cp:coreProperties>
</file>