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3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i Heffner" initials="K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0020"/>
    <a:srgbClr val="CB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4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23C0B-691C-42F0-B555-A21A2ACE68A4}" type="datetimeFigureOut">
              <a:rPr lang="en-US" smtClean="0"/>
              <a:t>1/4/16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37DA4-89A1-4B16-A965-B46BD099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90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37376"/>
            <a:ext cx="9143999" cy="420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45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2014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2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2014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52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918"/>
            <a:ext cx="8229600" cy="4835245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2015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3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2015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2015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45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2015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27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2015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09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2015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42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2015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92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2014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91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94726"/>
            <a:ext cx="91440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4926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6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3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epsoftwarefoundation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SciComp</a:t>
            </a:r>
            <a:r>
              <a:rPr lang="en-US" dirty="0" smtClean="0"/>
              <a:t> News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HEP Software Foundation—umbrella of community initiated activities</a:t>
            </a:r>
          </a:p>
          <a:p>
            <a:r>
              <a:rPr lang="en-US" dirty="0" smtClean="0"/>
              <a:t>Organized out of CERN and BNL</a:t>
            </a:r>
          </a:p>
          <a:p>
            <a:r>
              <a:rPr lang="en-US" dirty="0" smtClean="0"/>
              <a:t>Volunteer based</a:t>
            </a:r>
          </a:p>
          <a:p>
            <a:r>
              <a:rPr lang="en-US" dirty="0" smtClean="0"/>
              <a:t>(in Europe ‘HEP’ also covers nuclear physics)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hepsoftwarefoundation.org</a:t>
            </a:r>
            <a:endParaRPr lang="en-US" dirty="0" smtClean="0"/>
          </a:p>
          <a:p>
            <a:pPr lvl="1"/>
            <a:r>
              <a:rPr lang="en-US" dirty="0" smtClean="0"/>
              <a:t>Packaging working group</a:t>
            </a:r>
          </a:p>
          <a:p>
            <a:r>
              <a:rPr lang="en-US" dirty="0" smtClean="0"/>
              <a:t>Knowledge Base—stubs to populate for </a:t>
            </a:r>
            <a:r>
              <a:rPr lang="en-US" dirty="0" err="1" smtClean="0"/>
              <a:t>GlueX</a:t>
            </a:r>
            <a:r>
              <a:rPr lang="en-US" dirty="0" smtClean="0"/>
              <a:t> and other </a:t>
            </a:r>
            <a:r>
              <a:rPr lang="en-US" dirty="0" err="1" smtClean="0"/>
              <a:t>Jlab</a:t>
            </a:r>
            <a:r>
              <a:rPr lang="en-US" dirty="0" smtClean="0"/>
              <a:t> experiments</a:t>
            </a:r>
          </a:p>
          <a:p>
            <a:pPr lvl="1"/>
            <a:r>
              <a:rPr lang="en-US" dirty="0" smtClean="0"/>
              <a:t>Can be a useful documenting tool for our own uses</a:t>
            </a:r>
          </a:p>
          <a:p>
            <a:pPr lvl="1"/>
            <a:r>
              <a:rPr lang="en-US" dirty="0" smtClean="0"/>
              <a:t>It’s relatively easy to add info</a:t>
            </a:r>
          </a:p>
          <a:p>
            <a:pPr lvl="2"/>
            <a:r>
              <a:rPr lang="en-US" dirty="0" smtClean="0"/>
              <a:t>I log in using my </a:t>
            </a:r>
            <a:r>
              <a:rPr lang="en-US" dirty="0" err="1" smtClean="0"/>
              <a:t>google</a:t>
            </a:r>
            <a:r>
              <a:rPr lang="en-US" dirty="0" smtClean="0"/>
              <a:t> account</a:t>
            </a:r>
          </a:p>
          <a:p>
            <a:pPr lvl="1"/>
            <a:r>
              <a:rPr lang="en-US" dirty="0" smtClean="0"/>
              <a:t>In some cases, enable finding applications or infrastructure that could be adopted rather than developing in-house.</a:t>
            </a:r>
          </a:p>
          <a:p>
            <a:pPr lvl="1"/>
            <a:endParaRPr lang="en-US" dirty="0"/>
          </a:p>
          <a:p>
            <a:r>
              <a:rPr lang="en-US" dirty="0" smtClean="0"/>
              <a:t>I monitor the email traffic, other eyes or involvement would be welcome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2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Exascale-2025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3524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Advanced Scientific Computing Research (ASCR) and NNSA </a:t>
            </a:r>
            <a:endParaRPr lang="en-US" dirty="0" smtClean="0"/>
          </a:p>
          <a:p>
            <a:r>
              <a:rPr lang="en-US" dirty="0" smtClean="0"/>
              <a:t>Build </a:t>
            </a:r>
            <a:r>
              <a:rPr lang="en-US" dirty="0" smtClean="0"/>
              <a:t>and deploy an </a:t>
            </a:r>
            <a:r>
              <a:rPr lang="en-US" dirty="0" err="1" smtClean="0"/>
              <a:t>Exascale</a:t>
            </a:r>
            <a:r>
              <a:rPr lang="en-US" dirty="0" smtClean="0"/>
              <a:t> Machine by </a:t>
            </a:r>
            <a:r>
              <a:rPr lang="en-US" dirty="0" smtClean="0"/>
              <a:t>2025-27</a:t>
            </a:r>
            <a:endParaRPr lang="en-US" dirty="0" smtClean="0"/>
          </a:p>
          <a:p>
            <a:pPr lvl="1"/>
            <a:r>
              <a:rPr lang="en-US" dirty="0" smtClean="0"/>
              <a:t>Significant challenges: Parallel R&amp;D paths</a:t>
            </a:r>
          </a:p>
          <a:p>
            <a:pPr lvl="1"/>
            <a:r>
              <a:rPr lang="en-US" dirty="0" smtClean="0"/>
              <a:t>‘prototype’ machines at 100 </a:t>
            </a:r>
            <a:r>
              <a:rPr lang="en-US" dirty="0" err="1" smtClean="0"/>
              <a:t>petaflops</a:t>
            </a:r>
            <a:r>
              <a:rPr lang="en-US" dirty="0" smtClean="0"/>
              <a:t> and 300 </a:t>
            </a:r>
            <a:r>
              <a:rPr lang="en-US" dirty="0" err="1" smtClean="0"/>
              <a:t>petaflops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Scientific codes have to be developed</a:t>
            </a:r>
          </a:p>
          <a:p>
            <a:pPr lvl="1"/>
            <a:r>
              <a:rPr lang="en-US" dirty="0" smtClean="0"/>
              <a:t>Intense development on underlying applied math libraries</a:t>
            </a:r>
          </a:p>
          <a:p>
            <a:pPr lvl="1"/>
            <a:r>
              <a:rPr lang="en-US" dirty="0" smtClean="0"/>
              <a:t>Development of multi-scale simulations</a:t>
            </a:r>
          </a:p>
          <a:p>
            <a:pPr lvl="1"/>
            <a:r>
              <a:rPr lang="en-US" dirty="0" smtClean="0"/>
              <a:t>“In Situ” visualization and data analysis</a:t>
            </a:r>
          </a:p>
          <a:p>
            <a:r>
              <a:rPr lang="en-US" dirty="0" smtClean="0"/>
              <a:t>Workflows to support simultaneous simulations and experimental data analysis</a:t>
            </a:r>
          </a:p>
          <a:p>
            <a:pPr lvl="1"/>
            <a:r>
              <a:rPr lang="en-US" dirty="0" smtClean="0"/>
              <a:t>Seamless Integration of different scale hardware resources</a:t>
            </a:r>
          </a:p>
          <a:p>
            <a:pPr lvl="1"/>
            <a:r>
              <a:rPr lang="en-US" dirty="0" smtClean="0"/>
              <a:t>Seamless Integration of research data management </a:t>
            </a:r>
          </a:p>
          <a:p>
            <a:r>
              <a:rPr lang="en-US" dirty="0" smtClean="0"/>
              <a:t>Fully funded, Project-like structure. </a:t>
            </a:r>
            <a:endParaRPr lang="en-US" dirty="0" smtClean="0"/>
          </a:p>
          <a:p>
            <a:pPr lvl="1"/>
            <a:r>
              <a:rPr lang="en-US" dirty="0" smtClean="0"/>
              <a:t>‘</a:t>
            </a:r>
            <a:r>
              <a:rPr lang="en-US" dirty="0" smtClean="0"/>
              <a:t>Applications’ area lead is gathering </a:t>
            </a:r>
            <a:r>
              <a:rPr lang="en-US" dirty="0" smtClean="0"/>
              <a:t>priorities through Working Group </a:t>
            </a:r>
          </a:p>
          <a:p>
            <a:pPr lvl="1"/>
            <a:r>
              <a:rPr lang="en-US" dirty="0" smtClean="0"/>
              <a:t>Nuclear Physics/ASCR workshop likely in June</a:t>
            </a:r>
          </a:p>
          <a:p>
            <a:pPr lvl="1"/>
            <a:r>
              <a:rPr lang="en-US" dirty="0" smtClean="0"/>
              <a:t>Include Experimental as well as classic High Performance Computing applications.</a:t>
            </a:r>
          </a:p>
          <a:p>
            <a:pPr lvl="1"/>
            <a:r>
              <a:rPr lang="en-US" dirty="0" smtClean="0"/>
              <a:t>Need to try to capture university input </a:t>
            </a:r>
            <a:r>
              <a:rPr lang="en-US" smtClean="0"/>
              <a:t>as well as DOE lab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http://</a:t>
            </a:r>
            <a:r>
              <a:rPr lang="en-US" dirty="0" err="1"/>
              <a:t>science.energy.gov</a:t>
            </a:r>
            <a:r>
              <a:rPr lang="en-US" dirty="0"/>
              <a:t>/</a:t>
            </a:r>
            <a:r>
              <a:rPr lang="en-US" dirty="0" err="1"/>
              <a:t>ascr</a:t>
            </a:r>
            <a:r>
              <a:rPr lang="en-US" dirty="0"/>
              <a:t>/</a:t>
            </a:r>
            <a:r>
              <a:rPr lang="en-US" dirty="0" err="1"/>
              <a:t>ascac</a:t>
            </a:r>
            <a:r>
              <a:rPr lang="en-US" dirty="0"/>
              <a:t>/meetings/201512/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77329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17169</TotalTime>
  <Words>260</Words>
  <Application>Microsoft Macintosh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JLabPowerpointMain</vt:lpstr>
      <vt:lpstr>SciComp News Items</vt:lpstr>
      <vt:lpstr>Exascale-2025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stewartm</dc:creator>
  <cp:lastModifiedBy>Amber Boehnlein</cp:lastModifiedBy>
  <cp:revision>175</cp:revision>
  <cp:lastPrinted>2015-12-21T16:21:45Z</cp:lastPrinted>
  <dcterms:created xsi:type="dcterms:W3CDTF">2014-10-03T12:46:53Z</dcterms:created>
  <dcterms:modified xsi:type="dcterms:W3CDTF">2016-01-06T18:05:56Z</dcterms:modified>
</cp:coreProperties>
</file>