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81" d="100"/>
          <a:sy n="81" d="100"/>
        </p:scale>
        <p:origin x="75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5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4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3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7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2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0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8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0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02C3E-2160-4C5A-82A6-24450139098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FF1C-A8FC-4B48-AF8B-76CDE4C5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8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004"/>
          </a:xfrm>
        </p:spPr>
        <p:txBody>
          <a:bodyPr/>
          <a:lstStyle/>
          <a:p>
            <a:r>
              <a:rPr lang="en-US" dirty="0" smtClean="0"/>
              <a:t>UPS for Hall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During two month collected requirements for Hall D UPS</a:t>
            </a:r>
          </a:p>
          <a:p>
            <a:r>
              <a:rPr lang="en-US" dirty="0" smtClean="0"/>
              <a:t>Included requirements from </a:t>
            </a:r>
          </a:p>
          <a:p>
            <a:pPr lvl="1"/>
            <a:r>
              <a:rPr lang="en-US" dirty="0" smtClean="0"/>
              <a:t>Dave Butler for </a:t>
            </a:r>
            <a:r>
              <a:rPr lang="en-US" dirty="0" err="1" smtClean="0"/>
              <a:t>CompactLogix</a:t>
            </a:r>
            <a:endParaRPr lang="en-US" dirty="0" smtClean="0"/>
          </a:p>
          <a:p>
            <a:pPr lvl="1"/>
            <a:r>
              <a:rPr lang="en-US" dirty="0" smtClean="0"/>
              <a:t>Requirements for network switches </a:t>
            </a:r>
          </a:p>
          <a:p>
            <a:pPr lvl="1"/>
            <a:r>
              <a:rPr lang="en-US" dirty="0" smtClean="0"/>
              <a:t>Requirements for motion controller for TAC</a:t>
            </a:r>
          </a:p>
          <a:p>
            <a:pPr lvl="1"/>
            <a:r>
              <a:rPr lang="en-US" dirty="0" smtClean="0"/>
              <a:t>Requirement for solenoid (</a:t>
            </a:r>
            <a:r>
              <a:rPr lang="en-US" dirty="0" err="1" smtClean="0"/>
              <a:t>ControlLogix</a:t>
            </a:r>
            <a:r>
              <a:rPr lang="en-US" dirty="0" smtClean="0"/>
              <a:t> chassis and valves only)</a:t>
            </a:r>
          </a:p>
          <a:p>
            <a:r>
              <a:rPr lang="en-US" dirty="0" smtClean="0"/>
              <a:t>Will require 62 Amps </a:t>
            </a:r>
          </a:p>
          <a:p>
            <a:pPr lvl="1"/>
            <a:r>
              <a:rPr lang="en-US" smtClean="0"/>
              <a:t>One option</a:t>
            </a:r>
            <a:endParaRPr lang="en-US" dirty="0" smtClean="0"/>
          </a:p>
          <a:p>
            <a:pPr lvl="2"/>
            <a:r>
              <a:rPr lang="en-US" dirty="0" smtClean="0"/>
              <a:t>2x 20Amps circuits on north side</a:t>
            </a:r>
          </a:p>
          <a:p>
            <a:pPr lvl="2"/>
            <a:r>
              <a:rPr lang="en-US" dirty="0" smtClean="0"/>
              <a:t>2x 20Amps circuits on south side</a:t>
            </a:r>
          </a:p>
          <a:p>
            <a:pPr lvl="1"/>
            <a:r>
              <a:rPr lang="en-US" dirty="0" smtClean="0"/>
              <a:t>Joe </a:t>
            </a:r>
            <a:r>
              <a:rPr lang="en-US" dirty="0" err="1" smtClean="0"/>
              <a:t>Beaufait</a:t>
            </a:r>
            <a:r>
              <a:rPr lang="en-US" dirty="0" smtClean="0"/>
              <a:t> will figure out how to run circuit </a:t>
            </a:r>
          </a:p>
          <a:p>
            <a:r>
              <a:rPr lang="en-US" dirty="0" smtClean="0"/>
              <a:t>Hall D will need 3KW of power for 20 minutes after power loss to park in a safe stage</a:t>
            </a:r>
          </a:p>
          <a:p>
            <a:r>
              <a:rPr lang="en-US" dirty="0" smtClean="0"/>
              <a:t>I will send these requirements to Joe </a:t>
            </a:r>
            <a:r>
              <a:rPr lang="en-US" dirty="0" err="1" smtClean="0"/>
              <a:t>Beaufait</a:t>
            </a:r>
            <a:r>
              <a:rPr lang="en-US" dirty="0" smtClean="0"/>
              <a:t> Friday morning.  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"C:\Program Files (x86)\W-IE-NE-R\MUSEcontrol\MUSEcontrol.exe" USB 0x224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082" y="0"/>
            <a:ext cx="9183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Office Theme</vt:lpstr>
      <vt:lpstr>UPS for Hall 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Hovanes Egiyan</dc:creator>
  <cp:lastModifiedBy>Hovanes Egiyan</cp:lastModifiedBy>
  <cp:revision>4</cp:revision>
  <dcterms:created xsi:type="dcterms:W3CDTF">2014-03-20T12:48:42Z</dcterms:created>
  <dcterms:modified xsi:type="dcterms:W3CDTF">2014-03-20T12:58:09Z</dcterms:modified>
</cp:coreProperties>
</file>